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5"/>
    <p:sldMasterId id="2147483686" r:id="rId6"/>
    <p:sldMasterId id="2147483696" r:id="rId7"/>
  </p:sldMasterIdLst>
  <p:notesMasterIdLst>
    <p:notesMasterId r:id="rId9"/>
  </p:notesMasterIdLst>
  <p:handoutMasterIdLst>
    <p:handoutMasterId r:id="rId10"/>
  </p:handoutMasterIdLst>
  <p:sldIdLst>
    <p:sldId id="258" r:id="rId8"/>
  </p:sldIdLst>
  <p:sldSz cx="12192000" cy="6858000"/>
  <p:notesSz cx="9296400" cy="147828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ginot, Jonathan G CPT USARMY 2 ID (USA)" initials="M(" lastIdx="12" clrIdx="0">
    <p:extLst>
      <p:ext uri="{19B8F6BF-5375-455C-9EA6-DF929625EA0E}">
        <p15:presenceInfo xmlns:p15="http://schemas.microsoft.com/office/powerpoint/2012/main" userId="S::jonathan.g.maginot.mil@cvr.mil::33a84a59-00ad-4284-88d2-9df7aeb03b2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B22234"/>
    <a:srgbClr val="175C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759" autoAdjust="0"/>
    <p:restoredTop sz="94011" autoAdjust="0"/>
  </p:normalViewPr>
  <p:slideViewPr>
    <p:cSldViewPr snapToGrid="0">
      <p:cViewPr varScale="1">
        <p:scale>
          <a:sx n="105" d="100"/>
          <a:sy n="105" d="100"/>
        </p:scale>
        <p:origin x="139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394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4029282" cy="742169"/>
          </a:xfrm>
          <a:prstGeom prst="rect">
            <a:avLst/>
          </a:prstGeom>
        </p:spPr>
        <p:txBody>
          <a:bodyPr vert="horz" lIns="135014" tIns="67507" rIns="135014" bIns="67507" rtlCol="0"/>
          <a:lstStyle>
            <a:lvl1pPr algn="l">
              <a:defRPr sz="18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3"/>
            <a:ext cx="4029282" cy="742169"/>
          </a:xfrm>
          <a:prstGeom prst="rect">
            <a:avLst/>
          </a:prstGeom>
        </p:spPr>
        <p:txBody>
          <a:bodyPr vert="horz" lIns="135014" tIns="67507" rIns="135014" bIns="67507" rtlCol="0"/>
          <a:lstStyle>
            <a:lvl1pPr algn="r">
              <a:defRPr sz="1800"/>
            </a:lvl1pPr>
          </a:lstStyle>
          <a:p>
            <a:fld id="{E5D56D90-7D8A-44E1-A1DB-6EAF7D79929A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14040633"/>
            <a:ext cx="4029282" cy="742169"/>
          </a:xfrm>
          <a:prstGeom prst="rect">
            <a:avLst/>
          </a:prstGeom>
        </p:spPr>
        <p:txBody>
          <a:bodyPr vert="horz" lIns="135014" tIns="67507" rIns="135014" bIns="67507" rtlCol="0" anchor="b"/>
          <a:lstStyle>
            <a:lvl1pPr algn="l">
              <a:defRPr sz="18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14040633"/>
            <a:ext cx="4029282" cy="742169"/>
          </a:xfrm>
          <a:prstGeom prst="rect">
            <a:avLst/>
          </a:prstGeom>
        </p:spPr>
        <p:txBody>
          <a:bodyPr vert="horz" lIns="135014" tIns="67507" rIns="135014" bIns="67507" rtlCol="0" anchor="b"/>
          <a:lstStyle>
            <a:lvl1pPr algn="r">
              <a:defRPr sz="1800"/>
            </a:lvl1pPr>
          </a:lstStyle>
          <a:p>
            <a:fld id="{C3A3050C-A6A9-476D-9D16-317BF672A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1188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741707"/>
          </a:xfrm>
          <a:prstGeom prst="rect">
            <a:avLst/>
          </a:prstGeom>
        </p:spPr>
        <p:txBody>
          <a:bodyPr vert="horz" lIns="137579" tIns="68790" rIns="137579" bIns="68790" rtlCol="0"/>
          <a:lstStyle>
            <a:lvl1pPr algn="l">
              <a:defRPr sz="18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741707"/>
          </a:xfrm>
          <a:prstGeom prst="rect">
            <a:avLst/>
          </a:prstGeom>
        </p:spPr>
        <p:txBody>
          <a:bodyPr vert="horz" lIns="137579" tIns="68790" rIns="137579" bIns="68790" rtlCol="0"/>
          <a:lstStyle>
            <a:lvl1pPr algn="r">
              <a:defRPr sz="1800"/>
            </a:lvl1pPr>
          </a:lstStyle>
          <a:p>
            <a:fld id="{5E3BAC63-D171-49AE-BA24-D2415F242D45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5900" y="1847850"/>
            <a:ext cx="8864600" cy="4987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7579" tIns="68790" rIns="137579" bIns="6879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7114222"/>
            <a:ext cx="7437120" cy="5820728"/>
          </a:xfrm>
          <a:prstGeom prst="rect">
            <a:avLst/>
          </a:prstGeom>
        </p:spPr>
        <p:txBody>
          <a:bodyPr vert="horz" lIns="137579" tIns="68790" rIns="137579" bIns="6879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4041097"/>
            <a:ext cx="4028440" cy="741705"/>
          </a:xfrm>
          <a:prstGeom prst="rect">
            <a:avLst/>
          </a:prstGeom>
        </p:spPr>
        <p:txBody>
          <a:bodyPr vert="horz" lIns="137579" tIns="68790" rIns="137579" bIns="68790" rtlCol="0" anchor="b"/>
          <a:lstStyle>
            <a:lvl1pPr algn="l">
              <a:defRPr sz="18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14041097"/>
            <a:ext cx="4028440" cy="741705"/>
          </a:xfrm>
          <a:prstGeom prst="rect">
            <a:avLst/>
          </a:prstGeom>
        </p:spPr>
        <p:txBody>
          <a:bodyPr vert="horz" lIns="137579" tIns="68790" rIns="137579" bIns="68790" rtlCol="0" anchor="b"/>
          <a:lstStyle>
            <a:lvl1pPr algn="r">
              <a:defRPr sz="1800"/>
            </a:lvl1pPr>
          </a:lstStyle>
          <a:p>
            <a:fld id="{FACC89D8-6830-4B9C-A0D9-5C5A51735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68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0694" y="2442883"/>
            <a:ext cx="2310613" cy="2196353"/>
          </a:xfrm>
          <a:prstGeom prst="rect">
            <a:avLst/>
          </a:prstGeom>
        </p:spPr>
      </p:pic>
      <p:sp>
        <p:nvSpPr>
          <p:cNvPr id="21" name="Text Placeholder 20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188913"/>
            <a:ext cx="12192000" cy="684298"/>
          </a:xfrm>
        </p:spPr>
        <p:txBody>
          <a:bodyPr anchor="ctr"/>
          <a:lstStyle>
            <a:lvl1pPr marL="0" indent="0" algn="ctr">
              <a:buNone/>
              <a:defRPr sz="4000" b="1" baseline="0"/>
            </a:lvl1pPr>
          </a:lstStyle>
          <a:p>
            <a:pPr lvl="0"/>
            <a:r>
              <a:rPr lang="en-US" dirty="0" smtClean="0"/>
              <a:t>Operation or Problem Name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0" y="1195161"/>
            <a:ext cx="12192000" cy="590096"/>
          </a:xfrm>
        </p:spPr>
        <p:txBody>
          <a:bodyPr/>
          <a:lstStyle>
            <a:lvl1pPr marL="0" indent="0" algn="ctr">
              <a:buNone/>
              <a:defRPr b="1" baseline="0"/>
            </a:lvl1pPr>
          </a:lstStyle>
          <a:p>
            <a:pPr lvl="0"/>
            <a:r>
              <a:rPr lang="en-US" b="1" dirty="0" smtClean="0"/>
              <a:t>Purpose of the Brief: Information / Decision</a:t>
            </a:r>
            <a:endParaRPr lang="en-US" dirty="0"/>
          </a:p>
        </p:txBody>
      </p:sp>
      <p:sp>
        <p:nvSpPr>
          <p:cNvPr id="8" name="Text Placeholder 25"/>
          <p:cNvSpPr>
            <a:spLocks noGrp="1"/>
          </p:cNvSpPr>
          <p:nvPr>
            <p:ph type="body" sz="quarter" idx="16" hasCustomPrompt="1"/>
          </p:nvPr>
        </p:nvSpPr>
        <p:spPr>
          <a:xfrm>
            <a:off x="2926080" y="1800453"/>
            <a:ext cx="6339840" cy="492125"/>
          </a:xfrm>
        </p:spPr>
        <p:txBody>
          <a:bodyPr/>
          <a:lstStyle>
            <a:lvl1pPr marL="0" indent="0" algn="ctr">
              <a:buNone/>
              <a:defRPr sz="2400" b="1" baseline="0"/>
            </a:lvl1pPr>
          </a:lstStyle>
          <a:p>
            <a:pPr lvl="0"/>
            <a:r>
              <a:rPr lang="en-US" b="1" dirty="0" smtClean="0"/>
              <a:t>DD Month YYYY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5424858"/>
            <a:ext cx="12192000" cy="685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400" dirty="0" smtClean="0"/>
              <a:t>The overall classification of this briefing is</a:t>
            </a:r>
          </a:p>
          <a:p>
            <a:pPr algn="ctr" eaLnBrk="0" hangingPunct="0">
              <a:defRPr/>
            </a:pPr>
            <a:r>
              <a:rPr lang="en-US" sz="14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 Arial"/>
                <a:cs typeface="Arial" panose="020B0604020202020204" pitchFamily="34" charset="0"/>
              </a:rPr>
              <a:t>CUI</a:t>
            </a:r>
            <a:endParaRPr lang="en-US" sz="1400" b="1" dirty="0">
              <a:solidFill>
                <a:prstClr val="white"/>
              </a:solidFill>
              <a:latin typeface=" Arial"/>
              <a:cs typeface="Arial" panose="020B0604020202020204" pitchFamily="34" charset="0"/>
            </a:endParaRP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841829" y="4639236"/>
            <a:ext cx="10508343" cy="771299"/>
          </a:xfrm>
        </p:spPr>
        <p:txBody>
          <a:bodyPr/>
          <a:lstStyle>
            <a:lvl1pPr marL="0" indent="0" algn="ctr">
              <a:buNone/>
              <a:defRPr sz="1800" i="1" baseline="0">
                <a:solidFill>
                  <a:srgbClr val="FF0000"/>
                </a:solidFill>
              </a:defRPr>
            </a:lvl1pPr>
          </a:lstStyle>
          <a:p>
            <a:pPr lvl="0"/>
            <a:r>
              <a:rPr lang="en-US" sz="1800" i="1" dirty="0" smtClean="0"/>
              <a:t>[Clearly state what you are briefing and why – to gain a decision or to inform or what you are looking for at the end of the brief]</a:t>
            </a:r>
            <a:endParaRPr lang="en-US" dirty="0"/>
          </a:p>
        </p:txBody>
      </p:sp>
      <p:sp>
        <p:nvSpPr>
          <p:cNvPr id="11" name="TextBox 18"/>
          <p:cNvSpPr txBox="1">
            <a:spLocks noChangeArrowheads="1"/>
          </p:cNvSpPr>
          <p:nvPr userDrawn="1"/>
        </p:nvSpPr>
        <p:spPr bwMode="auto">
          <a:xfrm>
            <a:off x="2198938" y="6123611"/>
            <a:ext cx="779412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en-US" sz="1400" dirty="0" smtClean="0"/>
              <a:t>For additional assistance with this briefing or for release authority outside of 2ID please contact: </a:t>
            </a:r>
          </a:p>
          <a:p>
            <a:pPr algn="ctr">
              <a:defRPr/>
            </a:pPr>
            <a:r>
              <a:rPr lang="en-US" altLang="en-US" sz="1400" dirty="0" smtClean="0">
                <a:solidFill>
                  <a:schemeClr val="tx1"/>
                </a:solidFill>
              </a:rPr>
              <a:t>RANK FIRST LAST, EMAIL, at</a:t>
            </a:r>
            <a:r>
              <a:rPr lang="en-US" altLang="en-US" sz="1400" baseline="0" dirty="0" smtClean="0">
                <a:solidFill>
                  <a:schemeClr val="tx1"/>
                </a:solidFill>
              </a:rPr>
              <a:t> DSN </a:t>
            </a:r>
            <a:r>
              <a:rPr lang="en-US" altLang="en-US" sz="1400" dirty="0" smtClean="0">
                <a:solidFill>
                  <a:schemeClr val="tx1"/>
                </a:solidFill>
              </a:rPr>
              <a:t>XXX-XXXX.</a:t>
            </a:r>
            <a:endParaRPr lang="en-US" altLang="en-US" sz="14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8082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CUI Over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0694" y="2442883"/>
            <a:ext cx="2310613" cy="2196353"/>
          </a:xfrm>
          <a:prstGeom prst="rect">
            <a:avLst/>
          </a:prstGeom>
        </p:spPr>
      </p:pic>
      <p:sp>
        <p:nvSpPr>
          <p:cNvPr id="8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0" y="1195161"/>
            <a:ext cx="12192000" cy="590096"/>
          </a:xfrm>
        </p:spPr>
        <p:txBody>
          <a:bodyPr/>
          <a:lstStyle>
            <a:lvl1pPr marL="0" indent="0" algn="ctr">
              <a:buNone/>
              <a:defRPr b="1" baseline="0"/>
            </a:lvl1pPr>
          </a:lstStyle>
          <a:p>
            <a:pPr lvl="0"/>
            <a:r>
              <a:rPr lang="en-US" b="1" dirty="0" smtClean="0"/>
              <a:t>Purpose of the Brief: Information / Decision</a:t>
            </a:r>
            <a:endParaRPr lang="en-US" dirty="0"/>
          </a:p>
        </p:txBody>
      </p:sp>
      <p:sp>
        <p:nvSpPr>
          <p:cNvPr id="11" name="Text Placeholder 20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188913"/>
            <a:ext cx="12192000" cy="686850"/>
          </a:xfrm>
        </p:spPr>
        <p:txBody>
          <a:bodyPr anchor="ctr"/>
          <a:lstStyle>
            <a:lvl1pPr marL="0" indent="0" algn="ctr">
              <a:buNone/>
              <a:defRPr sz="4000" b="1" baseline="0"/>
            </a:lvl1pPr>
          </a:lstStyle>
          <a:p>
            <a:pPr lvl="0"/>
            <a:r>
              <a:rPr lang="en-US" dirty="0" smtClean="0"/>
              <a:t>Operation or Problem Name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5424858"/>
            <a:ext cx="12192000" cy="685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400" dirty="0" smtClean="0"/>
              <a:t>The overall classification of this briefing is</a:t>
            </a:r>
          </a:p>
          <a:p>
            <a:pPr algn="ctr" eaLnBrk="0" hangingPunct="0">
              <a:defRPr/>
            </a:pPr>
            <a:r>
              <a:rPr lang="en-US" sz="14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 Arial"/>
                <a:cs typeface="Arial" panose="020B0604020202020204" pitchFamily="34" charset="0"/>
              </a:rPr>
              <a:t>CUI</a:t>
            </a:r>
            <a:endParaRPr lang="en-US" sz="1400" b="1" dirty="0">
              <a:solidFill>
                <a:prstClr val="white"/>
              </a:solidFill>
              <a:latin typeface=" Arial"/>
              <a:cs typeface="Arial" panose="020B0604020202020204" pitchFamily="34" charset="0"/>
            </a:endParaRPr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841829" y="4639236"/>
            <a:ext cx="10508343" cy="771299"/>
          </a:xfrm>
        </p:spPr>
        <p:txBody>
          <a:bodyPr/>
          <a:lstStyle>
            <a:lvl1pPr marL="0" indent="0" algn="ctr">
              <a:buNone/>
              <a:defRPr sz="1800" i="1" baseline="0">
                <a:solidFill>
                  <a:srgbClr val="FF0000"/>
                </a:solidFill>
              </a:defRPr>
            </a:lvl1pPr>
          </a:lstStyle>
          <a:p>
            <a:pPr lvl="0"/>
            <a:r>
              <a:rPr lang="en-US" sz="1800" i="1" dirty="0" smtClean="0"/>
              <a:t>[Clearly state what you are briefing and why – to gain a decision or to inform or what you are looking for at the end of the brief]</a:t>
            </a:r>
            <a:endParaRPr lang="en-US" dirty="0"/>
          </a:p>
        </p:txBody>
      </p:sp>
      <p:sp>
        <p:nvSpPr>
          <p:cNvPr id="14" name="TextBox 18"/>
          <p:cNvSpPr txBox="1">
            <a:spLocks noChangeArrowheads="1"/>
          </p:cNvSpPr>
          <p:nvPr userDrawn="1"/>
        </p:nvSpPr>
        <p:spPr bwMode="auto">
          <a:xfrm>
            <a:off x="2198938" y="6123611"/>
            <a:ext cx="779412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en-US" sz="1400" dirty="0" smtClean="0"/>
              <a:t>For additional assistance with this briefing or for release authority outside of 2ID please contact: </a:t>
            </a:r>
          </a:p>
          <a:p>
            <a:pPr algn="ctr">
              <a:defRPr/>
            </a:pPr>
            <a:r>
              <a:rPr lang="en-US" altLang="en-US" sz="1400" dirty="0" smtClean="0">
                <a:solidFill>
                  <a:schemeClr val="tx1"/>
                </a:solidFill>
              </a:rPr>
              <a:t>RANK FIRST LAST, EMAIL, at</a:t>
            </a:r>
            <a:r>
              <a:rPr lang="en-US" altLang="en-US" sz="1400" baseline="0" dirty="0" smtClean="0">
                <a:solidFill>
                  <a:schemeClr val="tx1"/>
                </a:solidFill>
              </a:rPr>
              <a:t> DSN </a:t>
            </a:r>
            <a:r>
              <a:rPr lang="en-US" altLang="en-US" sz="1400" dirty="0" smtClean="0">
                <a:solidFill>
                  <a:schemeClr val="tx1"/>
                </a:solidFill>
              </a:rPr>
              <a:t>XXX-XXXX.</a:t>
            </a:r>
          </a:p>
        </p:txBody>
      </p:sp>
      <p:sp>
        <p:nvSpPr>
          <p:cNvPr id="10" name="Text Placeholder 25"/>
          <p:cNvSpPr>
            <a:spLocks noGrp="1"/>
          </p:cNvSpPr>
          <p:nvPr>
            <p:ph type="body" sz="quarter" idx="16" hasCustomPrompt="1"/>
          </p:nvPr>
        </p:nvSpPr>
        <p:spPr>
          <a:xfrm>
            <a:off x="2926080" y="1800453"/>
            <a:ext cx="6339840" cy="492125"/>
          </a:xfrm>
        </p:spPr>
        <p:txBody>
          <a:bodyPr/>
          <a:lstStyle>
            <a:lvl1pPr marL="0" indent="0" algn="ctr">
              <a:buNone/>
              <a:defRPr sz="2400" b="1" baseline="0"/>
            </a:lvl1pPr>
          </a:lstStyle>
          <a:p>
            <a:pPr lvl="0"/>
            <a:r>
              <a:rPr lang="en-US" b="1" dirty="0" smtClean="0"/>
              <a:t>DD Month YYYY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539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6"/>
          </p:nvPr>
        </p:nvSpPr>
        <p:spPr>
          <a:xfrm>
            <a:off x="11205028" y="6566264"/>
            <a:ext cx="986971" cy="287255"/>
          </a:xfrm>
          <a:prstGeom prst="rect">
            <a:avLst/>
          </a:prstGeom>
        </p:spPr>
        <p:txBody>
          <a:bodyPr anchor="b"/>
          <a:lstStyle>
            <a:lvl1pPr algn="r">
              <a:defRPr sz="10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42F5258-1A4B-4A55-991B-3EDA6B09230B}" type="slidenum">
              <a:rPr lang="en-US" smtClean="0">
                <a:solidFill>
                  <a:prstClr val="black"/>
                </a:solidFill>
                <a:latin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2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566264"/>
            <a:ext cx="2438400" cy="28725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As of: </a:t>
            </a:r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38423" y="6566264"/>
            <a:ext cx="3866605" cy="287255"/>
          </a:xfrm>
          <a:prstGeom prst="rect">
            <a:avLst/>
          </a:prstGeom>
        </p:spPr>
        <p:txBody>
          <a:bodyPr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POC: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8686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6096000" y="1707933"/>
            <a:ext cx="0" cy="4114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>
            <a:off x="1533525" y="3733805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600075" y="1419502"/>
            <a:ext cx="5486400" cy="228472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6105525" y="1419501"/>
            <a:ext cx="5486400" cy="228472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600075" y="4072176"/>
            <a:ext cx="5486400" cy="228472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5"/>
          </p:nvPr>
        </p:nvSpPr>
        <p:spPr>
          <a:xfrm>
            <a:off x="6105525" y="4072175"/>
            <a:ext cx="5486400" cy="228472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566264"/>
            <a:ext cx="2438400" cy="28725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As of: </a:t>
            </a:r>
            <a:endParaRPr lang="en-US" dirty="0"/>
          </a:p>
        </p:txBody>
      </p:sp>
      <p:sp>
        <p:nvSpPr>
          <p:cNvPr id="1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38423" y="6566264"/>
            <a:ext cx="3866605" cy="287255"/>
          </a:xfrm>
          <a:prstGeom prst="rect">
            <a:avLst/>
          </a:prstGeom>
        </p:spPr>
        <p:txBody>
          <a:bodyPr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POC: </a:t>
            </a:r>
            <a:endParaRPr lang="en-US" dirty="0"/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6"/>
          </p:nvPr>
        </p:nvSpPr>
        <p:spPr>
          <a:xfrm>
            <a:off x="11205028" y="6566264"/>
            <a:ext cx="986971" cy="287255"/>
          </a:xfrm>
          <a:prstGeom prst="rect">
            <a:avLst/>
          </a:prstGeom>
        </p:spPr>
        <p:txBody>
          <a:bodyPr anchor="b"/>
          <a:lstStyle>
            <a:lvl1pPr algn="r">
              <a:defRPr sz="10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42F5258-1A4B-4A55-991B-3EDA6B09230B}" type="slidenum">
              <a:rPr lang="en-US" smtClean="0">
                <a:solidFill>
                  <a:prstClr val="black"/>
                </a:solidFill>
                <a:latin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7"/>
          </p:nvPr>
        </p:nvSpPr>
        <p:spPr>
          <a:xfrm>
            <a:off x="600075" y="1081520"/>
            <a:ext cx="5486400" cy="329662"/>
          </a:xfrm>
        </p:spPr>
        <p:txBody>
          <a:bodyPr/>
          <a:lstStyle>
            <a:lvl1pPr marL="0" indent="0" algn="ctr">
              <a:buNone/>
              <a:defRPr sz="1400" b="1" u="sng"/>
            </a:lvl1pPr>
            <a:lvl2pPr>
              <a:defRPr sz="1400" b="1" u="sng"/>
            </a:lvl2pPr>
            <a:lvl3pPr>
              <a:defRPr sz="1400" b="1" u="sng"/>
            </a:lvl3pPr>
            <a:lvl4pPr>
              <a:defRPr sz="1400" b="1" u="sng"/>
            </a:lvl4pPr>
            <a:lvl5pPr>
              <a:defRPr sz="1400" b="1" u="sng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20"/>
          <p:cNvSpPr>
            <a:spLocks noGrp="1"/>
          </p:cNvSpPr>
          <p:nvPr>
            <p:ph type="body" sz="quarter" idx="18"/>
          </p:nvPr>
        </p:nvSpPr>
        <p:spPr>
          <a:xfrm>
            <a:off x="6105525" y="1081520"/>
            <a:ext cx="5486400" cy="329662"/>
          </a:xfrm>
        </p:spPr>
        <p:txBody>
          <a:bodyPr/>
          <a:lstStyle>
            <a:lvl1pPr marL="0" indent="0" algn="ctr">
              <a:buNone/>
              <a:defRPr sz="1400" b="1" u="sng"/>
            </a:lvl1pPr>
            <a:lvl2pPr>
              <a:defRPr sz="1400" b="1" u="sng"/>
            </a:lvl2pPr>
            <a:lvl3pPr>
              <a:defRPr sz="1400" b="1" u="sng"/>
            </a:lvl3pPr>
            <a:lvl4pPr>
              <a:defRPr sz="1400" b="1" u="sng"/>
            </a:lvl4pPr>
            <a:lvl5pPr>
              <a:defRPr sz="1400" b="1" u="sng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Text Placeholder 20"/>
          <p:cNvSpPr>
            <a:spLocks noGrp="1"/>
          </p:cNvSpPr>
          <p:nvPr>
            <p:ph type="body" sz="quarter" idx="19"/>
          </p:nvPr>
        </p:nvSpPr>
        <p:spPr>
          <a:xfrm>
            <a:off x="600075" y="3734082"/>
            <a:ext cx="5486400" cy="329662"/>
          </a:xfrm>
        </p:spPr>
        <p:txBody>
          <a:bodyPr/>
          <a:lstStyle>
            <a:lvl1pPr marL="0" indent="0" algn="ctr">
              <a:buNone/>
              <a:defRPr sz="1400" b="1" u="sng"/>
            </a:lvl1pPr>
            <a:lvl2pPr>
              <a:defRPr sz="1400" b="1" u="sng"/>
            </a:lvl2pPr>
            <a:lvl3pPr>
              <a:defRPr sz="1400" b="1" u="sng"/>
            </a:lvl3pPr>
            <a:lvl4pPr>
              <a:defRPr sz="1400" b="1" u="sng"/>
            </a:lvl4pPr>
            <a:lvl5pPr>
              <a:defRPr sz="1400" b="1" u="sng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4" name="Text Placeholder 20"/>
          <p:cNvSpPr>
            <a:spLocks noGrp="1"/>
          </p:cNvSpPr>
          <p:nvPr>
            <p:ph type="body" sz="quarter" idx="20"/>
          </p:nvPr>
        </p:nvSpPr>
        <p:spPr>
          <a:xfrm>
            <a:off x="6105525" y="3734082"/>
            <a:ext cx="5486400" cy="329662"/>
          </a:xfrm>
        </p:spPr>
        <p:txBody>
          <a:bodyPr/>
          <a:lstStyle>
            <a:lvl1pPr marL="0" indent="0" algn="ctr">
              <a:buNone/>
              <a:defRPr sz="1400" b="1" u="sng"/>
            </a:lvl1pPr>
            <a:lvl2pPr>
              <a:defRPr sz="1400" b="1" u="sng"/>
            </a:lvl2pPr>
            <a:lvl3pPr>
              <a:defRPr sz="1400" b="1" u="sng"/>
            </a:lvl3pPr>
            <a:lvl4pPr>
              <a:defRPr sz="1400" b="1" u="sng"/>
            </a:lvl4pPr>
            <a:lvl5pPr>
              <a:defRPr sz="1400" b="1" u="sng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285077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3084" y="2747964"/>
            <a:ext cx="10363200" cy="1362075"/>
          </a:xfrm>
        </p:spPr>
        <p:txBody>
          <a:bodyPr anchor="ctr"/>
          <a:lstStyle>
            <a:lvl1pPr algn="ctr">
              <a:defRPr sz="3600" b="1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566264"/>
            <a:ext cx="2438400" cy="28725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As of: 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38423" y="6566264"/>
            <a:ext cx="3866605" cy="287255"/>
          </a:xfrm>
          <a:prstGeom prst="rect">
            <a:avLst/>
          </a:prstGeom>
        </p:spPr>
        <p:txBody>
          <a:bodyPr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POC: </a:t>
            </a:r>
            <a:endParaRPr 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6"/>
          </p:nvPr>
        </p:nvSpPr>
        <p:spPr>
          <a:xfrm>
            <a:off x="11205028" y="6566264"/>
            <a:ext cx="986971" cy="287255"/>
          </a:xfrm>
          <a:prstGeom prst="rect">
            <a:avLst/>
          </a:prstGeom>
        </p:spPr>
        <p:txBody>
          <a:bodyPr anchor="b"/>
          <a:lstStyle>
            <a:lvl1pPr algn="r">
              <a:defRPr sz="10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42F5258-1A4B-4A55-991B-3EDA6B09230B}" type="slidenum">
              <a:rPr lang="en-US" smtClean="0">
                <a:solidFill>
                  <a:prstClr val="black"/>
                </a:solidFill>
                <a:latin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9874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566264"/>
            <a:ext cx="2438400" cy="28725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As of: </a:t>
            </a:r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38423" y="6566264"/>
            <a:ext cx="3866605" cy="287255"/>
          </a:xfrm>
          <a:prstGeom prst="rect">
            <a:avLst/>
          </a:prstGeom>
        </p:spPr>
        <p:txBody>
          <a:bodyPr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POC: 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6"/>
          </p:nvPr>
        </p:nvSpPr>
        <p:spPr>
          <a:xfrm>
            <a:off x="11205028" y="6566264"/>
            <a:ext cx="986971" cy="287255"/>
          </a:xfrm>
          <a:prstGeom prst="rect">
            <a:avLst/>
          </a:prstGeom>
        </p:spPr>
        <p:txBody>
          <a:bodyPr anchor="b"/>
          <a:lstStyle>
            <a:lvl1pPr algn="r">
              <a:defRPr sz="10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42F5258-1A4B-4A55-991B-3EDA6B09230B}" type="slidenum">
              <a:rPr lang="en-US" smtClean="0">
                <a:solidFill>
                  <a:prstClr val="black"/>
                </a:solidFill>
                <a:latin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7558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er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566264"/>
            <a:ext cx="2438400" cy="28725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As of: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38423" y="6566264"/>
            <a:ext cx="3866605" cy="28725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POC: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42F5258-1A4B-4A55-991B-3EDA6B09230B}" type="slidenum">
              <a:rPr lang="en-US" smtClean="0">
                <a:solidFill>
                  <a:prstClr val="black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675438"/>
            <a:ext cx="12192000" cy="1825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10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 Arial"/>
                <a:cs typeface="Arial" charset="0"/>
              </a:rPr>
              <a:t>UNCLASSIFIED</a:t>
            </a:r>
            <a:endParaRPr lang="en-US" sz="1000" b="1" dirty="0">
              <a:solidFill>
                <a:srgbClr val="00B050"/>
              </a:solidFill>
              <a:latin typeface=" Arial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1"/>
            <a:ext cx="12192000" cy="18256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10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 Arial"/>
                <a:cs typeface="Arial" panose="020B0604020202020204" pitchFamily="34" charset="0"/>
              </a:rPr>
              <a:t>UNCLASSIFIED</a:t>
            </a:r>
            <a:endParaRPr lang="en-US" sz="1000" b="1" dirty="0">
              <a:solidFill>
                <a:prstClr val="white"/>
              </a:solidFill>
              <a:latin typeface=" Arial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1142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95401"/>
            <a:ext cx="53848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5401"/>
            <a:ext cx="53848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566264"/>
            <a:ext cx="2438400" cy="28725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As of: 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38423" y="6566264"/>
            <a:ext cx="3866605" cy="287255"/>
          </a:xfrm>
          <a:prstGeom prst="rect">
            <a:avLst/>
          </a:prstGeom>
        </p:spPr>
        <p:txBody>
          <a:bodyPr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POC: </a:t>
            </a: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6"/>
          </p:nvPr>
        </p:nvSpPr>
        <p:spPr>
          <a:xfrm>
            <a:off x="11205028" y="6566264"/>
            <a:ext cx="986971" cy="287255"/>
          </a:xfrm>
          <a:prstGeom prst="rect">
            <a:avLst/>
          </a:prstGeom>
        </p:spPr>
        <p:txBody>
          <a:bodyPr anchor="b"/>
          <a:lstStyle>
            <a:lvl1pPr algn="r">
              <a:defRPr sz="10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42F5258-1A4B-4A55-991B-3EDA6B09230B}" type="slidenum">
              <a:rPr lang="en-US" smtClean="0">
                <a:solidFill>
                  <a:prstClr val="black"/>
                </a:solidFill>
                <a:latin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7977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95401"/>
            <a:ext cx="5386917" cy="8794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295401"/>
            <a:ext cx="5389033" cy="8794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566264"/>
            <a:ext cx="2438400" cy="28725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As of: </a:t>
            </a:r>
            <a:endParaRPr lang="en-US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38423" y="6566264"/>
            <a:ext cx="3866605" cy="287255"/>
          </a:xfrm>
          <a:prstGeom prst="rect">
            <a:avLst/>
          </a:prstGeom>
        </p:spPr>
        <p:txBody>
          <a:bodyPr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POC: </a:t>
            </a:r>
            <a:endParaRPr lang="en-US" dirty="0"/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6"/>
          </p:nvPr>
        </p:nvSpPr>
        <p:spPr>
          <a:xfrm>
            <a:off x="11205028" y="6566264"/>
            <a:ext cx="986971" cy="287255"/>
          </a:xfrm>
          <a:prstGeom prst="rect">
            <a:avLst/>
          </a:prstGeom>
        </p:spPr>
        <p:txBody>
          <a:bodyPr anchor="b"/>
          <a:lstStyle>
            <a:lvl1pPr algn="r">
              <a:defRPr sz="10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42F5258-1A4B-4A55-991B-3EDA6B09230B}" type="slidenum">
              <a:rPr lang="en-US" smtClean="0">
                <a:solidFill>
                  <a:prstClr val="black"/>
                </a:solidFill>
                <a:latin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1102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8"/>
          <p:cNvSpPr txBox="1">
            <a:spLocks noChangeArrowheads="1"/>
          </p:cNvSpPr>
          <p:nvPr/>
        </p:nvSpPr>
        <p:spPr bwMode="auto">
          <a:xfrm>
            <a:off x="2258272" y="5662613"/>
            <a:ext cx="767549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en-US" sz="1400" dirty="0" smtClean="0">
                <a:solidFill>
                  <a:prstClr val="black"/>
                </a:solidFill>
              </a:rPr>
              <a:t>The overall classification of this briefing is </a:t>
            </a:r>
            <a:r>
              <a:rPr lang="en-US" altLang="en-US" sz="1400" b="1" dirty="0" smtClean="0">
                <a:solidFill>
                  <a:srgbClr val="00B050"/>
                </a:solidFill>
              </a:rPr>
              <a:t>CUI</a:t>
            </a:r>
            <a:r>
              <a:rPr lang="en-US" altLang="en-US" sz="1400" dirty="0" smtClean="0">
                <a:solidFill>
                  <a:prstClr val="black"/>
                </a:solidFill>
              </a:rPr>
              <a:t>. For additional assistance</a:t>
            </a:r>
          </a:p>
          <a:p>
            <a:pPr algn="ctr">
              <a:defRPr/>
            </a:pPr>
            <a:r>
              <a:rPr lang="en-US" altLang="en-US" sz="1400" dirty="0" smtClean="0">
                <a:solidFill>
                  <a:prstClr val="black"/>
                </a:solidFill>
              </a:rPr>
              <a:t>with this briefing or for release authority outside of 2ID please contact: MAJ Matthew</a:t>
            </a:r>
            <a:r>
              <a:rPr lang="en-US" altLang="en-US" sz="1400" baseline="0" dirty="0" smtClean="0">
                <a:solidFill>
                  <a:prstClr val="black"/>
                </a:solidFill>
              </a:rPr>
              <a:t> Gambino</a:t>
            </a:r>
            <a:r>
              <a:rPr lang="en-US" altLang="en-US" sz="1400" dirty="0" smtClean="0">
                <a:solidFill>
                  <a:prstClr val="black"/>
                </a:solidFill>
              </a:rPr>
              <a:t>,</a:t>
            </a:r>
          </a:p>
          <a:p>
            <a:pPr algn="ctr">
              <a:defRPr/>
            </a:pPr>
            <a:r>
              <a:rPr lang="en-US" altLang="en-US" sz="1400" dirty="0" smtClean="0">
                <a:solidFill>
                  <a:prstClr val="black"/>
                </a:solidFill>
              </a:rPr>
              <a:t>matthew.p.gambino.mil@mail.mil, at DSN 756-7298.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0696" y="2442887"/>
            <a:ext cx="2310613" cy="2196353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841833" y="4891318"/>
            <a:ext cx="10508343" cy="771299"/>
          </a:xfrm>
        </p:spPr>
        <p:txBody>
          <a:bodyPr/>
          <a:lstStyle>
            <a:lvl1pPr marL="0" indent="0" algn="ctr">
              <a:buNone/>
              <a:defRPr sz="1800" i="1" baseline="0">
                <a:solidFill>
                  <a:srgbClr val="FF0000"/>
                </a:solidFill>
              </a:defRPr>
            </a:lvl1pPr>
          </a:lstStyle>
          <a:p>
            <a:pPr lvl="0"/>
            <a:r>
              <a:rPr lang="en-US" sz="1800" i="1" dirty="0" smtClean="0"/>
              <a:t>[Clearly state what you are briefing and why – to gain a decision or to inform or what you are looking for at the end of the brief]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188913"/>
            <a:ext cx="12192000" cy="684298"/>
          </a:xfrm>
        </p:spPr>
        <p:txBody>
          <a:bodyPr anchor="ctr"/>
          <a:lstStyle>
            <a:lvl1pPr marL="0" indent="0" algn="ctr">
              <a:buNone/>
              <a:defRPr sz="4000" b="1" baseline="0"/>
            </a:lvl1pPr>
          </a:lstStyle>
          <a:p>
            <a:pPr lvl="0"/>
            <a:r>
              <a:rPr lang="en-US" dirty="0" smtClean="0"/>
              <a:t>Operation or Problem Name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0" y="1195161"/>
            <a:ext cx="12192000" cy="590096"/>
          </a:xfrm>
        </p:spPr>
        <p:txBody>
          <a:bodyPr/>
          <a:lstStyle>
            <a:lvl1pPr marL="0" indent="0" algn="ctr">
              <a:buNone/>
              <a:defRPr b="1" baseline="0"/>
            </a:lvl1pPr>
          </a:lstStyle>
          <a:p>
            <a:pPr lvl="0"/>
            <a:r>
              <a:rPr lang="en-US" b="1" dirty="0" smtClean="0"/>
              <a:t>Purpose of the Brief: Information / Decision</a:t>
            </a:r>
            <a:endParaRPr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6" hasCustomPrompt="1"/>
          </p:nvPr>
        </p:nvSpPr>
        <p:spPr>
          <a:xfrm>
            <a:off x="4334936" y="1800456"/>
            <a:ext cx="3522133" cy="492125"/>
          </a:xfrm>
        </p:spPr>
        <p:txBody>
          <a:bodyPr/>
          <a:lstStyle>
            <a:lvl1pPr marL="0" indent="0" algn="ctr">
              <a:buNone/>
              <a:defRPr sz="2400" b="1" baseline="0"/>
            </a:lvl1pPr>
          </a:lstStyle>
          <a:p>
            <a:pPr lvl="0"/>
            <a:r>
              <a:rPr lang="en-US" b="1" dirty="0" smtClean="0"/>
              <a:t>DD Month YYYY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4085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6"/>
          </p:nvPr>
        </p:nvSpPr>
        <p:spPr>
          <a:xfrm>
            <a:off x="11205029" y="6566268"/>
            <a:ext cx="986971" cy="287255"/>
          </a:xfrm>
          <a:prstGeom prst="rect">
            <a:avLst/>
          </a:prstGeom>
        </p:spPr>
        <p:txBody>
          <a:bodyPr anchor="b"/>
          <a:lstStyle>
            <a:lvl1pPr algn="r">
              <a:defRPr sz="10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42F5258-1A4B-4A55-991B-3EDA6B09230B}" type="slidenum">
              <a:rPr lang="en-US" smtClean="0">
                <a:solidFill>
                  <a:prstClr val="black"/>
                </a:solidFill>
                <a:latin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2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566268"/>
            <a:ext cx="2438400" cy="28725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As of: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38424" y="6566268"/>
            <a:ext cx="3866605" cy="287255"/>
          </a:xfrm>
          <a:prstGeom prst="rect">
            <a:avLst/>
          </a:prstGeom>
        </p:spPr>
        <p:txBody>
          <a:bodyPr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UNCLASSIFIED//FOUO//PED 1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19200" y="179388"/>
            <a:ext cx="9753600" cy="6759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2866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6"/>
          </p:nvPr>
        </p:nvSpPr>
        <p:spPr>
          <a:xfrm>
            <a:off x="11205028" y="6566264"/>
            <a:ext cx="986971" cy="287255"/>
          </a:xfrm>
          <a:prstGeom prst="rect">
            <a:avLst/>
          </a:prstGeom>
        </p:spPr>
        <p:txBody>
          <a:bodyPr anchor="b"/>
          <a:lstStyle>
            <a:lvl1pPr algn="r">
              <a:defRPr sz="10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42F5258-1A4B-4A55-991B-3EDA6B09230B}" type="slidenum">
              <a:rPr lang="en-US" smtClean="0">
                <a:solidFill>
                  <a:prstClr val="black"/>
                </a:solidFill>
                <a:latin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2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566264"/>
            <a:ext cx="2438400" cy="28725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As of: </a:t>
            </a:r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38423" y="6566264"/>
            <a:ext cx="3866605" cy="287255"/>
          </a:xfrm>
          <a:prstGeom prst="rect">
            <a:avLst/>
          </a:prstGeom>
        </p:spPr>
        <p:txBody>
          <a:bodyPr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POC: 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19200" y="179388"/>
            <a:ext cx="9753600" cy="6759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8314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a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6096000" y="1707933"/>
            <a:ext cx="0" cy="4114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533525" y="3733805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600075" y="1419502"/>
            <a:ext cx="5486400" cy="228472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6105525" y="1419501"/>
            <a:ext cx="5486400" cy="228472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600075" y="4072176"/>
            <a:ext cx="5486400" cy="228472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5"/>
          </p:nvPr>
        </p:nvSpPr>
        <p:spPr>
          <a:xfrm>
            <a:off x="6105525" y="4072175"/>
            <a:ext cx="5486400" cy="228472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566268"/>
            <a:ext cx="2438400" cy="28725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As of: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38424" y="6566268"/>
            <a:ext cx="3866605" cy="287255"/>
          </a:xfrm>
          <a:prstGeom prst="rect">
            <a:avLst/>
          </a:prstGeom>
        </p:spPr>
        <p:txBody>
          <a:bodyPr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UNCLASSIFIED//FOUO//PED 1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6"/>
          </p:nvPr>
        </p:nvSpPr>
        <p:spPr>
          <a:xfrm>
            <a:off x="11205029" y="6566268"/>
            <a:ext cx="986971" cy="287255"/>
          </a:xfrm>
          <a:prstGeom prst="rect">
            <a:avLst/>
          </a:prstGeom>
        </p:spPr>
        <p:txBody>
          <a:bodyPr anchor="b"/>
          <a:lstStyle>
            <a:lvl1pPr algn="r">
              <a:defRPr sz="10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42F5258-1A4B-4A55-991B-3EDA6B09230B}" type="slidenum">
              <a:rPr lang="en-US" smtClean="0">
                <a:solidFill>
                  <a:prstClr val="black"/>
                </a:solidFill>
                <a:latin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7"/>
          </p:nvPr>
        </p:nvSpPr>
        <p:spPr>
          <a:xfrm>
            <a:off x="600075" y="1081520"/>
            <a:ext cx="5486400" cy="329662"/>
          </a:xfrm>
        </p:spPr>
        <p:txBody>
          <a:bodyPr/>
          <a:lstStyle>
            <a:lvl1pPr marL="0" indent="0" algn="ctr">
              <a:buNone/>
              <a:defRPr sz="1400" b="1" u="sng"/>
            </a:lvl1pPr>
            <a:lvl2pPr>
              <a:defRPr sz="1400" b="1" u="sng"/>
            </a:lvl2pPr>
            <a:lvl3pPr>
              <a:defRPr sz="1400" b="1" u="sng"/>
            </a:lvl3pPr>
            <a:lvl4pPr>
              <a:defRPr sz="1400" b="1" u="sng"/>
            </a:lvl4pPr>
            <a:lvl5pPr>
              <a:defRPr sz="1400" b="1" u="sng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20"/>
          <p:cNvSpPr>
            <a:spLocks noGrp="1"/>
          </p:cNvSpPr>
          <p:nvPr>
            <p:ph type="body" sz="quarter" idx="18"/>
          </p:nvPr>
        </p:nvSpPr>
        <p:spPr>
          <a:xfrm>
            <a:off x="6105525" y="1081520"/>
            <a:ext cx="5486400" cy="329662"/>
          </a:xfrm>
        </p:spPr>
        <p:txBody>
          <a:bodyPr/>
          <a:lstStyle>
            <a:lvl1pPr marL="0" indent="0" algn="ctr">
              <a:buNone/>
              <a:defRPr sz="1400" b="1" u="sng"/>
            </a:lvl1pPr>
            <a:lvl2pPr>
              <a:defRPr sz="1400" b="1" u="sng"/>
            </a:lvl2pPr>
            <a:lvl3pPr>
              <a:defRPr sz="1400" b="1" u="sng"/>
            </a:lvl3pPr>
            <a:lvl4pPr>
              <a:defRPr sz="1400" b="1" u="sng"/>
            </a:lvl4pPr>
            <a:lvl5pPr>
              <a:defRPr sz="1400" b="1" u="sng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Text Placeholder 20"/>
          <p:cNvSpPr>
            <a:spLocks noGrp="1"/>
          </p:cNvSpPr>
          <p:nvPr>
            <p:ph type="body" sz="quarter" idx="19"/>
          </p:nvPr>
        </p:nvSpPr>
        <p:spPr>
          <a:xfrm>
            <a:off x="600075" y="3734082"/>
            <a:ext cx="5486400" cy="329662"/>
          </a:xfrm>
        </p:spPr>
        <p:txBody>
          <a:bodyPr/>
          <a:lstStyle>
            <a:lvl1pPr marL="0" indent="0" algn="ctr">
              <a:buNone/>
              <a:defRPr sz="1400" b="1" u="sng"/>
            </a:lvl1pPr>
            <a:lvl2pPr>
              <a:defRPr sz="1400" b="1" u="sng"/>
            </a:lvl2pPr>
            <a:lvl3pPr>
              <a:defRPr sz="1400" b="1" u="sng"/>
            </a:lvl3pPr>
            <a:lvl4pPr>
              <a:defRPr sz="1400" b="1" u="sng"/>
            </a:lvl4pPr>
            <a:lvl5pPr>
              <a:defRPr sz="1400" b="1" u="sng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4" name="Text Placeholder 20"/>
          <p:cNvSpPr>
            <a:spLocks noGrp="1"/>
          </p:cNvSpPr>
          <p:nvPr>
            <p:ph type="body" sz="quarter" idx="20"/>
          </p:nvPr>
        </p:nvSpPr>
        <p:spPr>
          <a:xfrm>
            <a:off x="6105525" y="3734082"/>
            <a:ext cx="5486400" cy="329662"/>
          </a:xfrm>
        </p:spPr>
        <p:txBody>
          <a:bodyPr/>
          <a:lstStyle>
            <a:lvl1pPr marL="0" indent="0" algn="ctr">
              <a:buNone/>
              <a:defRPr sz="1400" b="1" u="sng"/>
            </a:lvl1pPr>
            <a:lvl2pPr>
              <a:defRPr sz="1400" b="1" u="sng"/>
            </a:lvl2pPr>
            <a:lvl3pPr>
              <a:defRPr sz="1400" b="1" u="sng"/>
            </a:lvl3pPr>
            <a:lvl4pPr>
              <a:defRPr sz="1400" b="1" u="sng"/>
            </a:lvl4pPr>
            <a:lvl5pPr>
              <a:defRPr sz="1400" b="1" u="sng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1219200" y="179388"/>
            <a:ext cx="9753600" cy="6759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482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3084" y="2747966"/>
            <a:ext cx="10363200" cy="1362075"/>
          </a:xfrm>
        </p:spPr>
        <p:txBody>
          <a:bodyPr anchor="ctr"/>
          <a:lstStyle>
            <a:lvl1pPr algn="ctr">
              <a:defRPr sz="3600" b="1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566268"/>
            <a:ext cx="2438400" cy="28725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As of: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38424" y="6566268"/>
            <a:ext cx="3866605" cy="287255"/>
          </a:xfrm>
          <a:prstGeom prst="rect">
            <a:avLst/>
          </a:prstGeom>
        </p:spPr>
        <p:txBody>
          <a:bodyPr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UNCLASSIFIED//FOUO//PED 1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6"/>
          </p:nvPr>
        </p:nvSpPr>
        <p:spPr>
          <a:xfrm>
            <a:off x="11205029" y="6566268"/>
            <a:ext cx="986971" cy="287255"/>
          </a:xfrm>
          <a:prstGeom prst="rect">
            <a:avLst/>
          </a:prstGeom>
        </p:spPr>
        <p:txBody>
          <a:bodyPr anchor="b"/>
          <a:lstStyle>
            <a:lvl1pPr algn="r">
              <a:defRPr sz="10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42F5258-1A4B-4A55-991B-3EDA6B09230B}" type="slidenum">
              <a:rPr lang="en-US" smtClean="0">
                <a:solidFill>
                  <a:prstClr val="black"/>
                </a:solidFill>
                <a:latin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899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566268"/>
            <a:ext cx="2438400" cy="28725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As of: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38424" y="6566268"/>
            <a:ext cx="3866605" cy="287255"/>
          </a:xfrm>
          <a:prstGeom prst="rect">
            <a:avLst/>
          </a:prstGeom>
        </p:spPr>
        <p:txBody>
          <a:bodyPr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UNCLASSIFIED//FOUO//PED 1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6"/>
          </p:nvPr>
        </p:nvSpPr>
        <p:spPr>
          <a:xfrm>
            <a:off x="11205029" y="6566268"/>
            <a:ext cx="986971" cy="287255"/>
          </a:xfrm>
          <a:prstGeom prst="rect">
            <a:avLst/>
          </a:prstGeom>
        </p:spPr>
        <p:txBody>
          <a:bodyPr anchor="b"/>
          <a:lstStyle>
            <a:lvl1pPr algn="r">
              <a:defRPr sz="10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42F5258-1A4B-4A55-991B-3EDA6B09230B}" type="slidenum">
              <a:rPr lang="en-US" smtClean="0">
                <a:solidFill>
                  <a:prstClr val="black"/>
                </a:solidFill>
                <a:latin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219200" y="179388"/>
            <a:ext cx="9753600" cy="6759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8733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79388"/>
            <a:ext cx="9753600" cy="6759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95403"/>
            <a:ext cx="53848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5403"/>
            <a:ext cx="53848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566268"/>
            <a:ext cx="2438400" cy="28725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As of: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38424" y="6566268"/>
            <a:ext cx="3866605" cy="287255"/>
          </a:xfrm>
          <a:prstGeom prst="rect">
            <a:avLst/>
          </a:prstGeom>
        </p:spPr>
        <p:txBody>
          <a:bodyPr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UNCLASSIFIED//FOUO//PED 1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6"/>
          </p:nvPr>
        </p:nvSpPr>
        <p:spPr>
          <a:xfrm>
            <a:off x="11205029" y="6566268"/>
            <a:ext cx="986971" cy="287255"/>
          </a:xfrm>
          <a:prstGeom prst="rect">
            <a:avLst/>
          </a:prstGeom>
        </p:spPr>
        <p:txBody>
          <a:bodyPr anchor="b"/>
          <a:lstStyle>
            <a:lvl1pPr algn="r">
              <a:defRPr sz="10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42F5258-1A4B-4A55-991B-3EDA6B09230B}" type="slidenum">
              <a:rPr lang="en-US" smtClean="0">
                <a:solidFill>
                  <a:prstClr val="black"/>
                </a:solidFill>
                <a:latin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2756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79389"/>
            <a:ext cx="9753600" cy="67591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95402"/>
            <a:ext cx="5386917" cy="8794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295402"/>
            <a:ext cx="5389033" cy="8794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566268"/>
            <a:ext cx="2438400" cy="28725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As of: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38424" y="6566268"/>
            <a:ext cx="3866605" cy="287255"/>
          </a:xfrm>
          <a:prstGeom prst="rect">
            <a:avLst/>
          </a:prstGeom>
        </p:spPr>
        <p:txBody>
          <a:bodyPr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UNCLASSIFIED//FOUO//PED 1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6"/>
          </p:nvPr>
        </p:nvSpPr>
        <p:spPr>
          <a:xfrm>
            <a:off x="11205029" y="6566268"/>
            <a:ext cx="986971" cy="287255"/>
          </a:xfrm>
          <a:prstGeom prst="rect">
            <a:avLst/>
          </a:prstGeom>
        </p:spPr>
        <p:txBody>
          <a:bodyPr anchor="b"/>
          <a:lstStyle>
            <a:lvl1pPr algn="r">
              <a:defRPr sz="10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42F5258-1A4B-4A55-991B-3EDA6B09230B}" type="slidenum">
              <a:rPr lang="en-US" smtClean="0">
                <a:solidFill>
                  <a:prstClr val="black"/>
                </a:solidFill>
                <a:latin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8198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67688" y="6599339"/>
            <a:ext cx="2844800" cy="249385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</a:pPr>
            <a:fld id="{2BBB3DCD-01F0-D54C-9813-0ECB04234399}" type="slidenum">
              <a:rPr lang="en-US" smtClean="0">
                <a:solidFill>
                  <a:prstClr val="black"/>
                </a:solidFill>
              </a:rPr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2234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>
            <a:extLst>
              <a:ext uri="{FF2B5EF4-FFF2-40B4-BE49-F238E27FC236}">
                <a16:creationId xmlns:a16="http://schemas.microsoft.com/office/drawing/2014/main" id="{0B21FBAA-5DCF-48D6-A61E-666C25DC5ADF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41FF4-B04C-46E3-8729-7D0643AA56ED}" type="slidenum">
              <a:rPr lang="en-US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251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67688" y="6599339"/>
            <a:ext cx="2844800" cy="249385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</a:pPr>
            <a:fld id="{2BBB3DCD-01F0-D54C-9813-0ECB04234399}" type="slidenum">
              <a:rPr lang="en-US" smtClean="0">
                <a:solidFill>
                  <a:prstClr val="black"/>
                </a:solidFill>
              </a:rPr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435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10363200" cy="658368"/>
          </a:xfrm>
          <a:prstGeom prst="rect">
            <a:avLst/>
          </a:prstGeom>
        </p:spPr>
        <p:txBody>
          <a:bodyPr anchor="b"/>
          <a:lstStyle>
            <a:lvl1pPr>
              <a:defRPr sz="2400"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112520"/>
            <a:ext cx="5608320" cy="510254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657841" y="6603666"/>
            <a:ext cx="1147619" cy="182880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A48ECC7-2121-446C-BA02-42E1B6855CF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65762" y="6603666"/>
            <a:ext cx="3650111" cy="18288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9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9178102" y="6603666"/>
            <a:ext cx="1702804" cy="18288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r">
              <a:buNone/>
              <a:defRPr sz="900"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6096000" y="1161138"/>
            <a:ext cx="0" cy="50292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65760" y="5750243"/>
            <a:ext cx="5608320" cy="4648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5"/>
          </p:nvPr>
        </p:nvSpPr>
        <p:spPr>
          <a:xfrm>
            <a:off x="365760" y="3976691"/>
            <a:ext cx="5608320" cy="1773237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email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7604" y="1112520"/>
            <a:ext cx="4184632" cy="2743200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1438423" y="1191460"/>
            <a:ext cx="3462997" cy="1754326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0" b="0" i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1st Battalion, 67th Armored Regiment strives to be a great team who can be counted on to accomplish any mission and do so in a way that positively represents our Nation.</a:t>
            </a:r>
            <a:endParaRPr lang="en-US" sz="1100" b="0" i="1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5901931" y="6698832"/>
            <a:ext cx="388140" cy="175433"/>
          </a:xfrm>
          <a:prstGeom prst="rect">
            <a:avLst/>
          </a:prstGeom>
          <a:noFill/>
        </p:spPr>
        <p:txBody>
          <a:bodyPr wrap="none" lIns="45720" tIns="18288" rIns="45720" bIns="18288" rtlCol="0" anchor="ctr">
            <a:noAutofit/>
          </a:bodyPr>
          <a:lstStyle/>
          <a:p>
            <a:pPr algn="ctr"/>
            <a:r>
              <a:rPr lang="en-US" sz="8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CUI</a:t>
            </a:r>
            <a:endParaRPr lang="en-US" sz="800" b="1" i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5901931" y="21771"/>
            <a:ext cx="388140" cy="175433"/>
          </a:xfrm>
          <a:prstGeom prst="rect">
            <a:avLst/>
          </a:prstGeom>
          <a:noFill/>
        </p:spPr>
        <p:txBody>
          <a:bodyPr wrap="none" lIns="45720" tIns="18288" rIns="45720" bIns="18288" rtlCol="0" anchor="ctr">
            <a:noAutofit/>
          </a:bodyPr>
          <a:lstStyle/>
          <a:p>
            <a:pPr algn="ctr"/>
            <a:r>
              <a:rPr lang="en-US" sz="8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CUI</a:t>
            </a:r>
            <a:endParaRPr lang="en-US" sz="800" b="1" i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1046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"/>
            <a:ext cx="10363200" cy="659423"/>
          </a:xfrm>
          <a:prstGeom prst="rect">
            <a:avLst/>
          </a:prstGeom>
        </p:spPr>
        <p:txBody>
          <a:bodyPr anchor="b"/>
          <a:lstStyle>
            <a:lvl1pPr>
              <a:defRPr lang="en-US" sz="2400" dirty="0"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1" y="1441941"/>
            <a:ext cx="11439699" cy="495006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657841" y="6603666"/>
            <a:ext cx="1147619" cy="182880"/>
          </a:xfrm>
          <a:prstGeom prst="rect">
            <a:avLst/>
          </a:prstGeom>
        </p:spPr>
        <p:txBody>
          <a:bodyPr anchor="ctr"/>
          <a:lstStyle>
            <a:lvl1pPr>
              <a:defRPr lang="en-US" sz="120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fld id="{7A48ECC7-2121-446C-BA02-42E1B6855CFE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65762" y="6603666"/>
            <a:ext cx="3650111" cy="18288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9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9178102" y="6603666"/>
            <a:ext cx="1702804" cy="18288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r">
              <a:buNone/>
              <a:defRPr lang="en-US" sz="900" b="1" kern="1200" dirty="0" smtClean="0">
                <a:solidFill>
                  <a:schemeClr val="tx1"/>
                </a:solidFill>
                <a:latin typeface=" Arial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5"/>
          </p:nvPr>
        </p:nvSpPr>
        <p:spPr>
          <a:xfrm>
            <a:off x="366185" y="676765"/>
            <a:ext cx="11438467" cy="64008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/>
            </a:lvl1pPr>
            <a:lvl2pPr marL="342900" indent="0">
              <a:buNone/>
              <a:defRPr b="1"/>
            </a:lvl2pPr>
            <a:lvl3pPr marL="685800" indent="0">
              <a:buNone/>
              <a:defRPr b="1"/>
            </a:lvl3pPr>
            <a:lvl4pPr marL="1028700" indent="0">
              <a:buNone/>
              <a:defRPr b="1"/>
            </a:lvl4pPr>
            <a:lvl5pPr marL="1371600" indent="0">
              <a:buNone/>
              <a:defRPr b="1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5901931" y="6698832"/>
            <a:ext cx="388140" cy="175433"/>
          </a:xfrm>
          <a:prstGeom prst="rect">
            <a:avLst/>
          </a:prstGeom>
          <a:noFill/>
        </p:spPr>
        <p:txBody>
          <a:bodyPr wrap="none" lIns="45720" tIns="18288" rIns="45720" bIns="18288" rtlCol="0" anchor="ctr">
            <a:noAutofit/>
          </a:bodyPr>
          <a:lstStyle/>
          <a:p>
            <a:pPr algn="ctr"/>
            <a:r>
              <a:rPr lang="en-US" sz="8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CUI</a:t>
            </a:r>
            <a:endParaRPr lang="en-US" sz="800" b="1" i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5901931" y="3"/>
            <a:ext cx="388140" cy="175433"/>
          </a:xfrm>
          <a:prstGeom prst="rect">
            <a:avLst/>
          </a:prstGeom>
          <a:noFill/>
        </p:spPr>
        <p:txBody>
          <a:bodyPr wrap="none" lIns="45720" tIns="18288" rIns="45720" bIns="18288" rtlCol="0" anchor="ctr">
            <a:noAutofit/>
          </a:bodyPr>
          <a:lstStyle/>
          <a:p>
            <a:pPr algn="ctr"/>
            <a:r>
              <a:rPr lang="en-US" sz="8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CUI</a:t>
            </a:r>
            <a:endParaRPr lang="en-US" sz="800" b="1" i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38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6096000" y="1707933"/>
            <a:ext cx="0" cy="4114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>
            <a:off x="1533525" y="3733805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600075" y="1419502"/>
            <a:ext cx="5486400" cy="228472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6105525" y="1419501"/>
            <a:ext cx="5486400" cy="228472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600075" y="4072176"/>
            <a:ext cx="5486400" cy="228472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5"/>
          </p:nvPr>
        </p:nvSpPr>
        <p:spPr>
          <a:xfrm>
            <a:off x="6105525" y="4072175"/>
            <a:ext cx="5486400" cy="228472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566264"/>
            <a:ext cx="2438400" cy="28725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As of: </a:t>
            </a:r>
            <a:endParaRPr lang="en-US" dirty="0"/>
          </a:p>
        </p:txBody>
      </p:sp>
      <p:sp>
        <p:nvSpPr>
          <p:cNvPr id="1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38423" y="6566264"/>
            <a:ext cx="3866605" cy="287255"/>
          </a:xfrm>
          <a:prstGeom prst="rect">
            <a:avLst/>
          </a:prstGeom>
        </p:spPr>
        <p:txBody>
          <a:bodyPr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POC: </a:t>
            </a:r>
            <a:endParaRPr lang="en-US" dirty="0"/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6"/>
          </p:nvPr>
        </p:nvSpPr>
        <p:spPr>
          <a:xfrm>
            <a:off x="11205028" y="6566264"/>
            <a:ext cx="986971" cy="287255"/>
          </a:xfrm>
          <a:prstGeom prst="rect">
            <a:avLst/>
          </a:prstGeom>
        </p:spPr>
        <p:txBody>
          <a:bodyPr anchor="b"/>
          <a:lstStyle>
            <a:lvl1pPr algn="r">
              <a:defRPr sz="10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42F5258-1A4B-4A55-991B-3EDA6B09230B}" type="slidenum">
              <a:rPr lang="en-US" smtClean="0">
                <a:solidFill>
                  <a:prstClr val="black"/>
                </a:solidFill>
                <a:latin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7"/>
          </p:nvPr>
        </p:nvSpPr>
        <p:spPr>
          <a:xfrm>
            <a:off x="600075" y="1081520"/>
            <a:ext cx="5486400" cy="329662"/>
          </a:xfrm>
        </p:spPr>
        <p:txBody>
          <a:bodyPr/>
          <a:lstStyle>
            <a:lvl1pPr marL="0" indent="0" algn="ctr">
              <a:buNone/>
              <a:defRPr sz="1400" b="1" u="sng"/>
            </a:lvl1pPr>
            <a:lvl2pPr>
              <a:defRPr sz="1400" b="1" u="sng"/>
            </a:lvl2pPr>
            <a:lvl3pPr>
              <a:defRPr sz="1400" b="1" u="sng"/>
            </a:lvl3pPr>
            <a:lvl4pPr>
              <a:defRPr sz="1400" b="1" u="sng"/>
            </a:lvl4pPr>
            <a:lvl5pPr>
              <a:defRPr sz="1400" b="1" u="sng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20"/>
          <p:cNvSpPr>
            <a:spLocks noGrp="1"/>
          </p:cNvSpPr>
          <p:nvPr>
            <p:ph type="body" sz="quarter" idx="18"/>
          </p:nvPr>
        </p:nvSpPr>
        <p:spPr>
          <a:xfrm>
            <a:off x="6105525" y="1081520"/>
            <a:ext cx="5486400" cy="329662"/>
          </a:xfrm>
        </p:spPr>
        <p:txBody>
          <a:bodyPr/>
          <a:lstStyle>
            <a:lvl1pPr marL="0" indent="0" algn="ctr">
              <a:buNone/>
              <a:defRPr sz="1400" b="1" u="sng"/>
            </a:lvl1pPr>
            <a:lvl2pPr>
              <a:defRPr sz="1400" b="1" u="sng"/>
            </a:lvl2pPr>
            <a:lvl3pPr>
              <a:defRPr sz="1400" b="1" u="sng"/>
            </a:lvl3pPr>
            <a:lvl4pPr>
              <a:defRPr sz="1400" b="1" u="sng"/>
            </a:lvl4pPr>
            <a:lvl5pPr>
              <a:defRPr sz="1400" b="1" u="sng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Text Placeholder 20"/>
          <p:cNvSpPr>
            <a:spLocks noGrp="1"/>
          </p:cNvSpPr>
          <p:nvPr>
            <p:ph type="body" sz="quarter" idx="19"/>
          </p:nvPr>
        </p:nvSpPr>
        <p:spPr>
          <a:xfrm>
            <a:off x="600075" y="3734082"/>
            <a:ext cx="5486400" cy="329662"/>
          </a:xfrm>
        </p:spPr>
        <p:txBody>
          <a:bodyPr/>
          <a:lstStyle>
            <a:lvl1pPr marL="0" indent="0" algn="ctr">
              <a:buNone/>
              <a:defRPr sz="1400" b="1" u="sng"/>
            </a:lvl1pPr>
            <a:lvl2pPr>
              <a:defRPr sz="1400" b="1" u="sng"/>
            </a:lvl2pPr>
            <a:lvl3pPr>
              <a:defRPr sz="1400" b="1" u="sng"/>
            </a:lvl3pPr>
            <a:lvl4pPr>
              <a:defRPr sz="1400" b="1" u="sng"/>
            </a:lvl4pPr>
            <a:lvl5pPr>
              <a:defRPr sz="1400" b="1" u="sng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4" name="Text Placeholder 20"/>
          <p:cNvSpPr>
            <a:spLocks noGrp="1"/>
          </p:cNvSpPr>
          <p:nvPr>
            <p:ph type="body" sz="quarter" idx="20"/>
          </p:nvPr>
        </p:nvSpPr>
        <p:spPr>
          <a:xfrm>
            <a:off x="6105525" y="3734082"/>
            <a:ext cx="5486400" cy="329662"/>
          </a:xfrm>
        </p:spPr>
        <p:txBody>
          <a:bodyPr/>
          <a:lstStyle>
            <a:lvl1pPr marL="0" indent="0" algn="ctr">
              <a:buNone/>
              <a:defRPr sz="1400" b="1" u="sng"/>
            </a:lvl1pPr>
            <a:lvl2pPr>
              <a:defRPr sz="1400" b="1" u="sng"/>
            </a:lvl2pPr>
            <a:lvl3pPr>
              <a:defRPr sz="1400" b="1" u="sng"/>
            </a:lvl3pPr>
            <a:lvl4pPr>
              <a:defRPr sz="1400" b="1" u="sng"/>
            </a:lvl4pPr>
            <a:lvl5pPr>
              <a:defRPr sz="1400" b="1" u="sng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1219200" y="179388"/>
            <a:ext cx="9753600" cy="6759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38504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5568" y="6686550"/>
            <a:ext cx="2844800" cy="476250"/>
          </a:xfrm>
          <a:prstGeom prst="rect">
            <a:avLst/>
          </a:prstGeom>
        </p:spPr>
        <p:txBody>
          <a:bodyPr/>
          <a:lstStyle/>
          <a:p>
            <a:fld id="{DFBE836A-206A-43F9-95CE-B319FCCD72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3/11/2022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4" y="6356357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/>
          <a:lstStyle/>
          <a:p>
            <a:fld id="{DE529F8A-8CDF-40D5-BB33-7649936D020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56372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90658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1575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31114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1575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30572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507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0776286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27340" y="6488076"/>
            <a:ext cx="2844800" cy="221599"/>
          </a:xfrm>
          <a:prstGeom prst="rect">
            <a:avLst/>
          </a:prstGeom>
        </p:spPr>
        <p:txBody>
          <a:bodyPr vert="horz" lIns="18288" tIns="18288" rIns="18288" bIns="18288" rtlCol="0" anchor="ctr">
            <a:spAutoFit/>
          </a:bodyPr>
          <a:lstStyle>
            <a:lvl1pPr algn="r">
              <a:defRPr sz="1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A2434CF-8138-46AC-AF35-0C39313BA98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96058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1575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83770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1575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5376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1575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09190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E87006C-EA2D-4D45-8079-E946A1A96E2D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966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3084" y="2747964"/>
            <a:ext cx="10363200" cy="1362075"/>
          </a:xfrm>
        </p:spPr>
        <p:txBody>
          <a:bodyPr anchor="ctr"/>
          <a:lstStyle>
            <a:lvl1pPr algn="ctr">
              <a:defRPr sz="3600" b="1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566264"/>
            <a:ext cx="2438400" cy="28725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As of: 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38423" y="6566264"/>
            <a:ext cx="3866605" cy="287255"/>
          </a:xfrm>
          <a:prstGeom prst="rect">
            <a:avLst/>
          </a:prstGeom>
        </p:spPr>
        <p:txBody>
          <a:bodyPr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POC: </a:t>
            </a:r>
            <a:endParaRPr 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6"/>
          </p:nvPr>
        </p:nvSpPr>
        <p:spPr>
          <a:xfrm>
            <a:off x="11205028" y="6566264"/>
            <a:ext cx="986971" cy="287255"/>
          </a:xfrm>
          <a:prstGeom prst="rect">
            <a:avLst/>
          </a:prstGeom>
        </p:spPr>
        <p:txBody>
          <a:bodyPr anchor="b"/>
          <a:lstStyle>
            <a:lvl1pPr algn="r">
              <a:defRPr sz="10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42F5258-1A4B-4A55-991B-3EDA6B09230B}" type="slidenum">
              <a:rPr lang="en-US" smtClean="0">
                <a:solidFill>
                  <a:prstClr val="black"/>
                </a:solidFill>
                <a:latin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96366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1575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59454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1575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08739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1575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75968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1575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92439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4"/>
            <a:ext cx="103632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892" indent="0" algn="ctr">
              <a:buNone/>
              <a:defRPr sz="1500"/>
            </a:lvl2pPr>
            <a:lvl3pPr marL="685784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5568" y="6686550"/>
            <a:ext cx="2844800" cy="476250"/>
          </a:xfrm>
          <a:prstGeom prst="rect">
            <a:avLst/>
          </a:prstGeom>
        </p:spPr>
        <p:txBody>
          <a:bodyPr/>
          <a:lstStyle/>
          <a:p>
            <a:fld id="{7FC03EFF-10D7-435D-A18C-B918918159FC}" type="datetimeFigureOut">
              <a:rPr lang="en-US" smtClean="0">
                <a:solidFill>
                  <a:srgbClr val="000000"/>
                </a:solidFill>
              </a:rPr>
              <a:pPr/>
              <a:t>3/11/2022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1" y="635635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80800" y="6629400"/>
            <a:ext cx="2844800" cy="476250"/>
          </a:xfrm>
          <a:prstGeom prst="rect">
            <a:avLst/>
          </a:prstGeom>
        </p:spPr>
        <p:txBody>
          <a:bodyPr/>
          <a:lstStyle/>
          <a:p>
            <a:fld id="{FD528772-7753-48A0-9044-6DADF0A7A5A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34556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219200"/>
            <a:ext cx="1036320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79433"/>
            <a:ext cx="2438400" cy="365125"/>
          </a:xfrm>
        </p:spPr>
        <p:txBody>
          <a:bodyPr/>
          <a:lstStyle>
            <a:lvl1pPr algn="l">
              <a:defRPr sz="1100"/>
            </a:lvl1pPr>
          </a:lstStyle>
          <a:p>
            <a:pPr>
              <a:defRPr/>
            </a:pPr>
            <a:fld id="{5650012A-8377-406E-86D4-796FC03AE83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3/11/2022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38400" y="6479433"/>
            <a:ext cx="7315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753600" y="6479433"/>
            <a:ext cx="2438400" cy="365125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pPr>
              <a:defRPr/>
            </a:pPr>
            <a:fld id="{B93597B5-9F0D-4953-9D4F-9C99F40E306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42115" y="2442885"/>
            <a:ext cx="2928471" cy="2196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86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566264"/>
            <a:ext cx="2438400" cy="28725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As of: </a:t>
            </a:r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38423" y="6566264"/>
            <a:ext cx="3866605" cy="287255"/>
          </a:xfrm>
          <a:prstGeom prst="rect">
            <a:avLst/>
          </a:prstGeom>
        </p:spPr>
        <p:txBody>
          <a:bodyPr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POC: 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6"/>
          </p:nvPr>
        </p:nvSpPr>
        <p:spPr>
          <a:xfrm>
            <a:off x="11205028" y="6566264"/>
            <a:ext cx="986971" cy="287255"/>
          </a:xfrm>
          <a:prstGeom prst="rect">
            <a:avLst/>
          </a:prstGeom>
        </p:spPr>
        <p:txBody>
          <a:bodyPr anchor="b"/>
          <a:lstStyle>
            <a:lvl1pPr algn="r">
              <a:defRPr sz="10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42F5258-1A4B-4A55-991B-3EDA6B09230B}" type="slidenum">
              <a:rPr lang="en-US" smtClean="0">
                <a:solidFill>
                  <a:prstClr val="black"/>
                </a:solidFill>
                <a:latin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219200" y="179388"/>
            <a:ext cx="9753600" cy="6759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461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er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566264"/>
            <a:ext cx="2438400" cy="28725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As of: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38423" y="6566264"/>
            <a:ext cx="3866605" cy="28725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POC: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42F5258-1A4B-4A55-991B-3EDA6B09230B}" type="slidenum">
              <a:rPr lang="en-US" smtClean="0">
                <a:solidFill>
                  <a:prstClr val="black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675438"/>
            <a:ext cx="12192000" cy="1825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10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 Arial"/>
                <a:cs typeface="Arial" charset="0"/>
              </a:rPr>
              <a:t>CUI</a:t>
            </a:r>
            <a:endParaRPr lang="en-US" sz="1000" b="1" dirty="0">
              <a:solidFill>
                <a:srgbClr val="00B050"/>
              </a:solidFill>
              <a:latin typeface=" Arial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1"/>
            <a:ext cx="12192000" cy="18256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10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 Arial"/>
                <a:cs typeface="Arial" panose="020B0604020202020204" pitchFamily="34" charset="0"/>
              </a:rPr>
              <a:t>CUI</a:t>
            </a:r>
            <a:endParaRPr lang="en-US" sz="1000" b="1" dirty="0">
              <a:solidFill>
                <a:prstClr val="white"/>
              </a:solidFill>
              <a:latin typeface=" Arial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269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79388"/>
            <a:ext cx="9753600" cy="6759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95401"/>
            <a:ext cx="53848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5401"/>
            <a:ext cx="53848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566264"/>
            <a:ext cx="2438400" cy="28725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As of: 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38423" y="6566264"/>
            <a:ext cx="3866605" cy="287255"/>
          </a:xfrm>
          <a:prstGeom prst="rect">
            <a:avLst/>
          </a:prstGeom>
        </p:spPr>
        <p:txBody>
          <a:bodyPr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POC: </a:t>
            </a: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6"/>
          </p:nvPr>
        </p:nvSpPr>
        <p:spPr>
          <a:xfrm>
            <a:off x="11205028" y="6566264"/>
            <a:ext cx="986971" cy="287255"/>
          </a:xfrm>
          <a:prstGeom prst="rect">
            <a:avLst/>
          </a:prstGeom>
        </p:spPr>
        <p:txBody>
          <a:bodyPr anchor="b"/>
          <a:lstStyle>
            <a:lvl1pPr algn="r">
              <a:defRPr sz="10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42F5258-1A4B-4A55-991B-3EDA6B09230B}" type="slidenum">
              <a:rPr lang="en-US" smtClean="0">
                <a:solidFill>
                  <a:prstClr val="black"/>
                </a:solidFill>
                <a:latin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124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79389"/>
            <a:ext cx="9753600" cy="67591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95401"/>
            <a:ext cx="5386917" cy="8794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295401"/>
            <a:ext cx="5389033" cy="8794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566264"/>
            <a:ext cx="2438400" cy="28725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As of: </a:t>
            </a:r>
            <a:endParaRPr lang="en-US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38423" y="6566264"/>
            <a:ext cx="3866605" cy="287255"/>
          </a:xfrm>
          <a:prstGeom prst="rect">
            <a:avLst/>
          </a:prstGeom>
        </p:spPr>
        <p:txBody>
          <a:bodyPr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POC: </a:t>
            </a:r>
            <a:endParaRPr lang="en-US" dirty="0"/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6"/>
          </p:nvPr>
        </p:nvSpPr>
        <p:spPr>
          <a:xfrm>
            <a:off x="11205028" y="6566264"/>
            <a:ext cx="986971" cy="287255"/>
          </a:xfrm>
          <a:prstGeom prst="rect">
            <a:avLst/>
          </a:prstGeom>
        </p:spPr>
        <p:txBody>
          <a:bodyPr anchor="b"/>
          <a:lstStyle>
            <a:lvl1pPr algn="r">
              <a:defRPr sz="10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42F5258-1A4B-4A55-991B-3EDA6B09230B}" type="slidenum">
              <a:rPr lang="en-US" smtClean="0">
                <a:solidFill>
                  <a:prstClr val="black"/>
                </a:solidFill>
                <a:latin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5973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5424858"/>
            <a:ext cx="12192000" cy="685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400" dirty="0" smtClean="0"/>
              <a:t>The overall classification of this briefing is</a:t>
            </a:r>
          </a:p>
          <a:p>
            <a:pPr algn="ctr" eaLnBrk="0" hangingPunct="0">
              <a:defRPr/>
            </a:pPr>
            <a:r>
              <a:rPr lang="en-US" sz="14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 Arial"/>
                <a:cs typeface="Arial" panose="020B0604020202020204" pitchFamily="34" charset="0"/>
              </a:rPr>
              <a:t>UNCLASSIFIED</a:t>
            </a:r>
            <a:endParaRPr lang="en-US" sz="1400" b="1" dirty="0">
              <a:solidFill>
                <a:prstClr val="white"/>
              </a:solidFill>
              <a:latin typeface=" Arial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0694" y="2442883"/>
            <a:ext cx="2310613" cy="2196353"/>
          </a:xfrm>
          <a:prstGeom prst="rect">
            <a:avLst/>
          </a:prstGeom>
        </p:spPr>
      </p:pic>
      <p:sp>
        <p:nvSpPr>
          <p:cNvPr id="11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841829" y="4639236"/>
            <a:ext cx="10508343" cy="771299"/>
          </a:xfrm>
        </p:spPr>
        <p:txBody>
          <a:bodyPr/>
          <a:lstStyle>
            <a:lvl1pPr marL="0" indent="0" algn="ctr">
              <a:buNone/>
              <a:defRPr sz="1800" i="1" baseline="0">
                <a:solidFill>
                  <a:srgbClr val="FF0000"/>
                </a:solidFill>
              </a:defRPr>
            </a:lvl1pPr>
          </a:lstStyle>
          <a:p>
            <a:pPr lvl="0"/>
            <a:r>
              <a:rPr lang="en-US" sz="1800" i="1" dirty="0" smtClean="0"/>
              <a:t>[Clearly state what you are briefing and why – to gain a decision or to inform or what you are looking for at the end of the brief]</a:t>
            </a:r>
            <a:endParaRPr lang="en-US" dirty="0"/>
          </a:p>
        </p:txBody>
      </p:sp>
      <p:sp>
        <p:nvSpPr>
          <p:cNvPr id="12" name="Text Placeholder 20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188913"/>
            <a:ext cx="12192000" cy="686850"/>
          </a:xfrm>
        </p:spPr>
        <p:txBody>
          <a:bodyPr anchor="ctr"/>
          <a:lstStyle>
            <a:lvl1pPr marL="0" indent="0" algn="ctr">
              <a:buNone/>
              <a:defRPr sz="4000" b="1" baseline="0"/>
            </a:lvl1pPr>
          </a:lstStyle>
          <a:p>
            <a:pPr lvl="0"/>
            <a:r>
              <a:rPr lang="en-US" dirty="0" smtClean="0"/>
              <a:t>Operation or Problem Name</a:t>
            </a:r>
          </a:p>
        </p:txBody>
      </p:sp>
      <p:sp>
        <p:nvSpPr>
          <p:cNvPr id="13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0" y="1195161"/>
            <a:ext cx="12192000" cy="590096"/>
          </a:xfrm>
        </p:spPr>
        <p:txBody>
          <a:bodyPr/>
          <a:lstStyle>
            <a:lvl1pPr marL="0" indent="0" algn="ctr">
              <a:buNone/>
              <a:defRPr b="1" baseline="0"/>
            </a:lvl1pPr>
          </a:lstStyle>
          <a:p>
            <a:pPr lvl="0"/>
            <a:r>
              <a:rPr lang="en-US" b="1" dirty="0" smtClean="0"/>
              <a:t>Purpose of the Brief: Information / Decision</a:t>
            </a:r>
            <a:endParaRPr lang="en-US" dirty="0"/>
          </a:p>
        </p:txBody>
      </p:sp>
      <p:sp>
        <p:nvSpPr>
          <p:cNvPr id="15" name="TextBox 18"/>
          <p:cNvSpPr txBox="1">
            <a:spLocks noChangeArrowheads="1"/>
          </p:cNvSpPr>
          <p:nvPr userDrawn="1"/>
        </p:nvSpPr>
        <p:spPr bwMode="auto">
          <a:xfrm>
            <a:off x="2198938" y="6123611"/>
            <a:ext cx="779412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en-US" sz="1400" dirty="0" smtClean="0"/>
              <a:t>For additional assistance with this briefing or for release authority outside of 2ID please contact: </a:t>
            </a:r>
          </a:p>
          <a:p>
            <a:pPr algn="ctr">
              <a:defRPr/>
            </a:pPr>
            <a:r>
              <a:rPr lang="en-US" altLang="en-US" sz="1400" dirty="0" smtClean="0">
                <a:solidFill>
                  <a:schemeClr val="tx1"/>
                </a:solidFill>
              </a:rPr>
              <a:t>RANK FIRST LAST, EMAIL, at</a:t>
            </a:r>
            <a:r>
              <a:rPr lang="en-US" altLang="en-US" sz="1400" baseline="0" dirty="0" smtClean="0">
                <a:solidFill>
                  <a:schemeClr val="tx1"/>
                </a:solidFill>
              </a:rPr>
              <a:t> DSN </a:t>
            </a:r>
            <a:r>
              <a:rPr lang="en-US" altLang="en-US" sz="1400" dirty="0" smtClean="0">
                <a:solidFill>
                  <a:schemeClr val="tx1"/>
                </a:solidFill>
              </a:rPr>
              <a:t>XXX-XXXX.</a:t>
            </a:r>
            <a:endParaRPr lang="en-US" altLang="en-US" sz="1400" dirty="0" smtClean="0">
              <a:solidFill>
                <a:prstClr val="black"/>
              </a:solidFill>
            </a:endParaRPr>
          </a:p>
        </p:txBody>
      </p:sp>
      <p:sp>
        <p:nvSpPr>
          <p:cNvPr id="14" name="Text Placeholder 25"/>
          <p:cNvSpPr>
            <a:spLocks noGrp="1"/>
          </p:cNvSpPr>
          <p:nvPr>
            <p:ph type="body" sz="quarter" idx="16" hasCustomPrompt="1"/>
          </p:nvPr>
        </p:nvSpPr>
        <p:spPr>
          <a:xfrm>
            <a:off x="2926080" y="1800453"/>
            <a:ext cx="6339840" cy="492125"/>
          </a:xfrm>
        </p:spPr>
        <p:txBody>
          <a:bodyPr/>
          <a:lstStyle>
            <a:lvl1pPr marL="0" indent="0" algn="ctr">
              <a:buNone/>
              <a:defRPr sz="2400" b="1" baseline="0"/>
            </a:lvl1pPr>
          </a:lstStyle>
          <a:p>
            <a:pPr lvl="0"/>
            <a:r>
              <a:rPr lang="en-US" b="1" dirty="0" smtClean="0"/>
              <a:t>DD Month YYYY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500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3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slideLayout" Target="../slideLayouts/slideLayout35.xml"/><Relationship Id="rId26" Type="http://schemas.openxmlformats.org/officeDocument/2006/relationships/slideLayout" Target="../slideLayouts/slideLayout43.xml"/><Relationship Id="rId3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38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5" Type="http://schemas.openxmlformats.org/officeDocument/2006/relationships/slideLayout" Target="../slideLayouts/slideLayout42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20" Type="http://schemas.openxmlformats.org/officeDocument/2006/relationships/slideLayout" Target="../slideLayouts/slideLayout37.xml"/><Relationship Id="rId29" Type="http://schemas.openxmlformats.org/officeDocument/2006/relationships/theme" Target="../theme/theme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24" Type="http://schemas.openxmlformats.org/officeDocument/2006/relationships/slideLayout" Target="../slideLayouts/slideLayout41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23" Type="http://schemas.openxmlformats.org/officeDocument/2006/relationships/slideLayout" Target="../slideLayouts/slideLayout40.xml"/><Relationship Id="rId28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27.xml"/><Relationship Id="rId19" Type="http://schemas.openxmlformats.org/officeDocument/2006/relationships/slideLayout" Target="../slideLayouts/slideLayout36.xml"/><Relationship Id="rId31" Type="http://schemas.openxmlformats.org/officeDocument/2006/relationships/image" Target="../media/image2.jpeg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Relationship Id="rId22" Type="http://schemas.openxmlformats.org/officeDocument/2006/relationships/slideLayout" Target="../slideLayouts/slideLayout39.xml"/><Relationship Id="rId27" Type="http://schemas.openxmlformats.org/officeDocument/2006/relationships/slideLayout" Target="../slideLayouts/slideLayout44.xml"/><Relationship Id="rId30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1840899" y="874265"/>
            <a:ext cx="8511288" cy="63405"/>
          </a:xfrm>
          <a:prstGeom prst="rect">
            <a:avLst/>
          </a:prstGeom>
          <a:solidFill>
            <a:srgbClr val="B22234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 userDrawn="1"/>
        </p:nvSpPr>
        <p:spPr>
          <a:xfrm>
            <a:off x="0" y="1"/>
            <a:ext cx="12192000" cy="1825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10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 Arial"/>
                <a:cs typeface="Arial" charset="0"/>
              </a:rPr>
              <a:t>UNCLASSIFIED//FOUO</a:t>
            </a:r>
            <a:endParaRPr lang="en-US" sz="1000" b="1" dirty="0">
              <a:solidFill>
                <a:srgbClr val="00B050"/>
              </a:solidFill>
              <a:latin typeface=" Arial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6675438"/>
            <a:ext cx="12192000" cy="1825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10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 Arial"/>
                <a:cs typeface="Arial" charset="0"/>
              </a:rPr>
              <a:t>CUI</a:t>
            </a:r>
            <a:endParaRPr lang="en-US" sz="1000" b="1" dirty="0">
              <a:solidFill>
                <a:srgbClr val="00B050"/>
              </a:solidFill>
              <a:latin typeface=" Arial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1219200" y="179388"/>
            <a:ext cx="9753600" cy="67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295400"/>
            <a:ext cx="109728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0" y="1"/>
            <a:ext cx="12192000" cy="18256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10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 Arial"/>
                <a:cs typeface="Arial" panose="020B0604020202020204" pitchFamily="34" charset="0"/>
              </a:rPr>
              <a:t>CUI</a:t>
            </a:r>
            <a:endParaRPr lang="en-US" sz="1000" b="1" dirty="0">
              <a:solidFill>
                <a:prstClr val="white"/>
              </a:solidFill>
              <a:latin typeface=" Arial"/>
              <a:cs typeface="Arial" panose="020B0604020202020204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568" y="228603"/>
            <a:ext cx="844080" cy="80234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3761" y="242679"/>
            <a:ext cx="1026520" cy="725512"/>
          </a:xfrm>
          <a:prstGeom prst="rect">
            <a:avLst/>
          </a:prstGeom>
        </p:spPr>
      </p:pic>
      <p:sp>
        <p:nvSpPr>
          <p:cNvPr id="23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1205028" y="6566264"/>
            <a:ext cx="986971" cy="287255"/>
          </a:xfrm>
          <a:prstGeom prst="rect">
            <a:avLst/>
          </a:prstGeom>
        </p:spPr>
        <p:txBody>
          <a:bodyPr anchor="b"/>
          <a:lstStyle>
            <a:lvl1pPr algn="r">
              <a:defRPr sz="1000">
                <a:latin typeface=" Arial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42F5258-1A4B-4A55-991B-3EDA6B09230B}" type="slidenum">
              <a:rPr lang="en-US" smtClean="0">
                <a:solidFill>
                  <a:prstClr val="black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Date Placeholder 2"/>
          <p:cNvSpPr>
            <a:spLocks noGrp="1"/>
          </p:cNvSpPr>
          <p:nvPr>
            <p:ph type="dt" sz="half" idx="2"/>
          </p:nvPr>
        </p:nvSpPr>
        <p:spPr>
          <a:xfrm>
            <a:off x="0" y="6566264"/>
            <a:ext cx="2438400" cy="28725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As of: </a:t>
            </a:r>
            <a:endParaRPr lang="en-US" dirty="0"/>
          </a:p>
        </p:txBody>
      </p:sp>
      <p:sp>
        <p:nvSpPr>
          <p:cNvPr id="1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7338423" y="6566264"/>
            <a:ext cx="3866605" cy="287255"/>
          </a:xfrm>
          <a:prstGeom prst="rect">
            <a:avLst/>
          </a:prstGeom>
        </p:spPr>
        <p:txBody>
          <a:bodyPr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POC: 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1840899" y="1024342"/>
            <a:ext cx="8511288" cy="63405"/>
          </a:xfrm>
          <a:prstGeom prst="rect">
            <a:avLst/>
          </a:prstGeom>
          <a:solidFill>
            <a:srgbClr val="175CA4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237926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84" r:id="rId3"/>
    <p:sldLayoutId id="2147483675" r:id="rId4"/>
    <p:sldLayoutId id="2147483678" r:id="rId5"/>
    <p:sldLayoutId id="2147483685" r:id="rId6"/>
    <p:sldLayoutId id="2147483676" r:id="rId7"/>
    <p:sldLayoutId id="2147483677" r:id="rId8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0" kern="1200">
          <a:solidFill>
            <a:schemeClr val="tx1"/>
          </a:solidFill>
          <a:latin typeface=" Arial"/>
          <a:ea typeface="+mj-ea"/>
          <a:cs typeface="Arial" panose="020B0604020202020204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 Arial"/>
          <a:ea typeface="+mn-ea"/>
          <a:cs typeface="Arial" panose="020B0604020202020204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 Arial"/>
          <a:ea typeface="+mn-ea"/>
          <a:cs typeface="Arial" panose="020B060402020202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 Arial"/>
          <a:ea typeface="+mn-ea"/>
          <a:cs typeface="Arial" panose="020B060402020202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 Arial"/>
          <a:ea typeface="+mn-ea"/>
          <a:cs typeface="Arial" panose="020B060402020202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 Arial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1"/>
            <a:ext cx="12192000" cy="1825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10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 Arial"/>
                <a:cs typeface="Arial" charset="0"/>
              </a:rPr>
              <a:t>UNCLASSIFIED//FOUO</a:t>
            </a:r>
            <a:endParaRPr lang="en-US" sz="1000" b="1" dirty="0">
              <a:solidFill>
                <a:srgbClr val="00B050"/>
              </a:solidFill>
              <a:latin typeface=" Arial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6675438"/>
            <a:ext cx="12192000" cy="1825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10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 Arial"/>
                <a:cs typeface="Arial" charset="0"/>
              </a:rPr>
              <a:t>UNCLASSIFIED</a:t>
            </a:r>
            <a:endParaRPr lang="en-US" sz="1000" b="1" dirty="0">
              <a:solidFill>
                <a:srgbClr val="00B050"/>
              </a:solidFill>
              <a:latin typeface=" Arial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1219200" y="179389"/>
            <a:ext cx="9753600" cy="67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295400"/>
            <a:ext cx="109728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dirty="0" smtClean="0"/>
          </a:p>
        </p:txBody>
      </p:sp>
      <p:sp>
        <p:nvSpPr>
          <p:cNvPr id="13" name="Rectangle 12"/>
          <p:cNvSpPr/>
          <p:nvPr userDrawn="1"/>
        </p:nvSpPr>
        <p:spPr>
          <a:xfrm>
            <a:off x="0" y="1"/>
            <a:ext cx="12192000" cy="18256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10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 Arial"/>
                <a:cs typeface="Arial" panose="020B0604020202020204" pitchFamily="34" charset="0"/>
              </a:rPr>
              <a:t>UNCLASSIFIED</a:t>
            </a:r>
            <a:endParaRPr lang="en-US" sz="1000" b="1" dirty="0">
              <a:solidFill>
                <a:prstClr val="white"/>
              </a:solidFill>
              <a:latin typeface=" Arial"/>
              <a:cs typeface="Arial" panose="020B0604020202020204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568" y="228603"/>
            <a:ext cx="844080" cy="80234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3761" y="242679"/>
            <a:ext cx="1026520" cy="725512"/>
          </a:xfrm>
          <a:prstGeom prst="rect">
            <a:avLst/>
          </a:prstGeom>
        </p:spPr>
      </p:pic>
      <p:sp>
        <p:nvSpPr>
          <p:cNvPr id="23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1205028" y="6566264"/>
            <a:ext cx="986971" cy="287255"/>
          </a:xfrm>
          <a:prstGeom prst="rect">
            <a:avLst/>
          </a:prstGeom>
        </p:spPr>
        <p:txBody>
          <a:bodyPr anchor="b"/>
          <a:lstStyle>
            <a:lvl1pPr algn="r">
              <a:defRPr sz="1000">
                <a:latin typeface=" Arial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42F5258-1A4B-4A55-991B-3EDA6B09230B}" type="slidenum">
              <a:rPr lang="en-US" smtClean="0">
                <a:solidFill>
                  <a:prstClr val="black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Date Placeholder 2"/>
          <p:cNvSpPr>
            <a:spLocks noGrp="1"/>
          </p:cNvSpPr>
          <p:nvPr>
            <p:ph type="dt" sz="half" idx="2"/>
          </p:nvPr>
        </p:nvSpPr>
        <p:spPr>
          <a:xfrm>
            <a:off x="0" y="6566264"/>
            <a:ext cx="2438400" cy="28725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As of: </a:t>
            </a:r>
            <a:endParaRPr lang="en-US" dirty="0"/>
          </a:p>
        </p:txBody>
      </p:sp>
      <p:sp>
        <p:nvSpPr>
          <p:cNvPr id="1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7338423" y="6566264"/>
            <a:ext cx="3866605" cy="287255"/>
          </a:xfrm>
          <a:prstGeom prst="rect">
            <a:avLst/>
          </a:prstGeom>
        </p:spPr>
        <p:txBody>
          <a:bodyPr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POC: 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1840899" y="874265"/>
            <a:ext cx="8511288" cy="63405"/>
          </a:xfrm>
          <a:prstGeom prst="rect">
            <a:avLst/>
          </a:prstGeom>
          <a:solidFill>
            <a:srgbClr val="B22234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" name="Rectangle 17"/>
          <p:cNvSpPr/>
          <p:nvPr userDrawn="1"/>
        </p:nvSpPr>
        <p:spPr>
          <a:xfrm>
            <a:off x="1840899" y="1024342"/>
            <a:ext cx="8511288" cy="63405"/>
          </a:xfrm>
          <a:prstGeom prst="rect">
            <a:avLst/>
          </a:prstGeom>
          <a:solidFill>
            <a:srgbClr val="175CA4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001624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95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0" kern="1200">
          <a:solidFill>
            <a:schemeClr val="tx1"/>
          </a:solidFill>
          <a:latin typeface=" Arial"/>
          <a:ea typeface="+mj-ea"/>
          <a:cs typeface="Arial" panose="020B0604020202020204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 Arial"/>
          <a:ea typeface="+mn-ea"/>
          <a:cs typeface="Arial" panose="020B0604020202020204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 Arial"/>
          <a:ea typeface="+mn-ea"/>
          <a:cs typeface="Arial" panose="020B060402020202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 Arial"/>
          <a:ea typeface="+mn-ea"/>
          <a:cs typeface="Arial" panose="020B060402020202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 Arial"/>
          <a:ea typeface="+mn-ea"/>
          <a:cs typeface="Arial" panose="020B060402020202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 Arial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840899" y="874268"/>
            <a:ext cx="8511288" cy="63405"/>
          </a:xfrm>
          <a:prstGeom prst="rect">
            <a:avLst/>
          </a:prstGeom>
          <a:solidFill>
            <a:srgbClr val="B22234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5"/>
            <a:ext cx="12192000" cy="1825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10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 Arial"/>
                <a:cs typeface="Arial" charset="0"/>
              </a:rPr>
              <a:t>UNCLASSIFIED//FOUO</a:t>
            </a:r>
            <a:endParaRPr lang="en-US" sz="1000" b="1" dirty="0">
              <a:solidFill>
                <a:srgbClr val="00B050"/>
              </a:solidFill>
              <a:latin typeface=" 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6675438"/>
            <a:ext cx="12192000" cy="1825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10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 Arial"/>
                <a:cs typeface="Arial" charset="0"/>
              </a:rPr>
              <a:t>CUI</a:t>
            </a:r>
            <a:endParaRPr lang="en-US" sz="1000" b="1" dirty="0">
              <a:solidFill>
                <a:srgbClr val="00B050"/>
              </a:solidFill>
              <a:latin typeface=" Arial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1219200" y="179388"/>
            <a:ext cx="9753600" cy="67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295400"/>
            <a:ext cx="109728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5"/>
            <a:ext cx="12192000" cy="18256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10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 Arial"/>
                <a:cs typeface="Arial" panose="020B0604020202020204" pitchFamily="34" charset="0"/>
              </a:rPr>
              <a:t>CUI</a:t>
            </a:r>
            <a:endParaRPr lang="en-US" sz="1000" b="1" dirty="0">
              <a:solidFill>
                <a:prstClr val="white"/>
              </a:solidFill>
              <a:latin typeface=" Arial"/>
              <a:cs typeface="Arial" panose="020B0604020202020204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568" y="228603"/>
            <a:ext cx="844080" cy="80234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3761" y="242679"/>
            <a:ext cx="1026520" cy="725512"/>
          </a:xfrm>
          <a:prstGeom prst="rect">
            <a:avLst/>
          </a:prstGeom>
        </p:spPr>
      </p:pic>
      <p:sp>
        <p:nvSpPr>
          <p:cNvPr id="23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1205029" y="6566268"/>
            <a:ext cx="986971" cy="287255"/>
          </a:xfrm>
          <a:prstGeom prst="rect">
            <a:avLst/>
          </a:prstGeom>
        </p:spPr>
        <p:txBody>
          <a:bodyPr anchor="b"/>
          <a:lstStyle>
            <a:lvl1pPr algn="r">
              <a:defRPr sz="1000">
                <a:latin typeface=" Arial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42F5258-1A4B-4A55-991B-3EDA6B09230B}" type="slidenum">
              <a:rPr lang="en-US" smtClean="0">
                <a:solidFill>
                  <a:prstClr val="black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Date Placeholder 2"/>
          <p:cNvSpPr>
            <a:spLocks noGrp="1"/>
          </p:cNvSpPr>
          <p:nvPr>
            <p:ph type="dt" sz="half" idx="2"/>
          </p:nvPr>
        </p:nvSpPr>
        <p:spPr>
          <a:xfrm>
            <a:off x="0" y="6566268"/>
            <a:ext cx="2438400" cy="28725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As of: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7338424" y="6566268"/>
            <a:ext cx="3866605" cy="287255"/>
          </a:xfrm>
          <a:prstGeom prst="rect">
            <a:avLst/>
          </a:prstGeom>
        </p:spPr>
        <p:txBody>
          <a:bodyPr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UNCLASSIFIED//FOUO//PED 1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840899" y="1024346"/>
            <a:ext cx="8511288" cy="63405"/>
          </a:xfrm>
          <a:prstGeom prst="rect">
            <a:avLst/>
          </a:prstGeom>
          <a:solidFill>
            <a:srgbClr val="175CA4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394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10" r:id="rId13"/>
    <p:sldLayoutId id="2147483711" r:id="rId14"/>
    <p:sldLayoutId id="2147483712" r:id="rId15"/>
    <p:sldLayoutId id="2147483713" r:id="rId16"/>
    <p:sldLayoutId id="2147483714" r:id="rId17"/>
    <p:sldLayoutId id="2147483715" r:id="rId18"/>
    <p:sldLayoutId id="2147483716" r:id="rId19"/>
    <p:sldLayoutId id="2147483717" r:id="rId20"/>
    <p:sldLayoutId id="2147483718" r:id="rId21"/>
    <p:sldLayoutId id="2147483719" r:id="rId22"/>
    <p:sldLayoutId id="2147483720" r:id="rId23"/>
    <p:sldLayoutId id="2147483721" r:id="rId24"/>
    <p:sldLayoutId id="2147483722" r:id="rId25"/>
    <p:sldLayoutId id="2147483723" r:id="rId26"/>
    <p:sldLayoutId id="2147483724" r:id="rId27"/>
    <p:sldLayoutId id="2147483725" r:id="rId28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0" kern="1200">
          <a:solidFill>
            <a:schemeClr val="tx1"/>
          </a:solidFill>
          <a:latin typeface=" Arial"/>
          <a:ea typeface="+mj-ea"/>
          <a:cs typeface="Arial" panose="020B0604020202020204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 Arial"/>
          <a:ea typeface="+mn-ea"/>
          <a:cs typeface="Arial" panose="020B0604020202020204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 Arial"/>
          <a:ea typeface="+mn-ea"/>
          <a:cs typeface="Arial" panose="020B060402020202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 Arial"/>
          <a:ea typeface="+mn-ea"/>
          <a:cs typeface="Arial" panose="020B060402020202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 Arial"/>
          <a:ea typeface="+mn-ea"/>
          <a:cs typeface="Arial" panose="020B060402020202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 Arial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image" Target="../media/image17.jpeg"/><Relationship Id="rId18" Type="http://schemas.openxmlformats.org/officeDocument/2006/relationships/image" Target="../media/image22.jfif"/><Relationship Id="rId3" Type="http://schemas.openxmlformats.org/officeDocument/2006/relationships/image" Target="../media/image7.png"/><Relationship Id="rId21" Type="http://schemas.openxmlformats.org/officeDocument/2006/relationships/image" Target="../media/image25.jpeg"/><Relationship Id="rId7" Type="http://schemas.openxmlformats.org/officeDocument/2006/relationships/image" Target="../media/image11.jfif"/><Relationship Id="rId12" Type="http://schemas.openxmlformats.org/officeDocument/2006/relationships/image" Target="../media/image16.jpeg"/><Relationship Id="rId17" Type="http://schemas.openxmlformats.org/officeDocument/2006/relationships/image" Target="../media/image21.jfif"/><Relationship Id="rId2" Type="http://schemas.openxmlformats.org/officeDocument/2006/relationships/image" Target="../media/image6.png"/><Relationship Id="rId16" Type="http://schemas.openxmlformats.org/officeDocument/2006/relationships/image" Target="../media/image20.jfif"/><Relationship Id="rId20" Type="http://schemas.openxmlformats.org/officeDocument/2006/relationships/image" Target="../media/image24.jpe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0.png"/><Relationship Id="rId11" Type="http://schemas.openxmlformats.org/officeDocument/2006/relationships/image" Target="../media/image15.jpeg"/><Relationship Id="rId5" Type="http://schemas.openxmlformats.org/officeDocument/2006/relationships/image" Target="../media/image9.jfif"/><Relationship Id="rId15" Type="http://schemas.openxmlformats.org/officeDocument/2006/relationships/image" Target="../media/image19.jpeg"/><Relationship Id="rId23" Type="http://schemas.openxmlformats.org/officeDocument/2006/relationships/image" Target="../media/image27.jpeg"/><Relationship Id="rId10" Type="http://schemas.openxmlformats.org/officeDocument/2006/relationships/image" Target="../media/image14.jpeg"/><Relationship Id="rId19" Type="http://schemas.openxmlformats.org/officeDocument/2006/relationships/image" Target="../media/image23.jpeg"/><Relationship Id="rId4" Type="http://schemas.openxmlformats.org/officeDocument/2006/relationships/image" Target="../media/image8.png"/><Relationship Id="rId9" Type="http://schemas.openxmlformats.org/officeDocument/2006/relationships/image" Target="../media/image13.jpeg"/><Relationship Id="rId14" Type="http://schemas.openxmlformats.org/officeDocument/2006/relationships/image" Target="../media/image18.jpeg"/><Relationship Id="rId22" Type="http://schemas.openxmlformats.org/officeDocument/2006/relationships/image" Target="../media/image2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Vertical Scroll 253"/>
          <p:cNvSpPr/>
          <p:nvPr/>
        </p:nvSpPr>
        <p:spPr>
          <a:xfrm>
            <a:off x="504544" y="4960750"/>
            <a:ext cx="2267124" cy="1768467"/>
          </a:xfrm>
          <a:prstGeom prst="verticalScroll">
            <a:avLst/>
          </a:prstGeom>
          <a:solidFill>
            <a:schemeClr val="accent4"/>
          </a:solidFill>
          <a:ln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u="sng" dirty="0" smtClean="0">
                <a:solidFill>
                  <a:schemeClr val="tx1"/>
                </a:solidFill>
              </a:rPr>
              <a:t>Post-Korea, </a:t>
            </a:r>
          </a:p>
          <a:p>
            <a:r>
              <a:rPr lang="en-US" sz="1200" u="sng" dirty="0" smtClean="0">
                <a:solidFill>
                  <a:schemeClr val="tx1"/>
                </a:solidFill>
              </a:rPr>
              <a:t>Field Artillery Leaders: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KD Complete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Broadened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Joint Qualified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Familiar with Combined Ops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0" y="174370"/>
            <a:ext cx="107709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>
                <a:solidFill>
                  <a:srgbClr val="FF0000"/>
                </a:solidFill>
              </a:rPr>
              <a:t>Field Artillery Talent Management: The Five Families of Korea</a:t>
            </a:r>
            <a:endParaRPr lang="en-US" sz="2800" b="1" u="sng" dirty="0">
              <a:solidFill>
                <a:srgbClr val="FF0000"/>
              </a:solidFill>
            </a:endParaRPr>
          </a:p>
        </p:txBody>
      </p:sp>
      <p:pic>
        <p:nvPicPr>
          <p:cNvPr id="358" name="Picture 35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7303" y="750467"/>
            <a:ext cx="1109877" cy="1455812"/>
          </a:xfrm>
          <a:prstGeom prst="rect">
            <a:avLst/>
          </a:prstGeom>
        </p:spPr>
      </p:pic>
      <p:pic>
        <p:nvPicPr>
          <p:cNvPr id="359" name="Picture 358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564079" y="3574433"/>
            <a:ext cx="1077423" cy="75649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7096" y="3440319"/>
            <a:ext cx="983435" cy="875497"/>
          </a:xfrm>
          <a:prstGeom prst="rect">
            <a:avLst/>
          </a:prstGeom>
        </p:spPr>
      </p:pic>
      <p:pic>
        <p:nvPicPr>
          <p:cNvPr id="357" name="Picture 356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6112" y="963185"/>
            <a:ext cx="1158950" cy="1075899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5684" y="1518382"/>
            <a:ext cx="751888" cy="751888"/>
          </a:xfrm>
          <a:prstGeom prst="rect">
            <a:avLst/>
          </a:prstGeom>
        </p:spPr>
      </p:pic>
      <p:pic>
        <p:nvPicPr>
          <p:cNvPr id="356" name="Picture 355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5175" y="3439379"/>
            <a:ext cx="902482" cy="837810"/>
          </a:xfrm>
          <a:prstGeom prst="rect">
            <a:avLst/>
          </a:prstGeom>
        </p:spPr>
      </p:pic>
      <p:sp>
        <p:nvSpPr>
          <p:cNvPr id="75" name="Chevron 74"/>
          <p:cNvSpPr/>
          <p:nvPr/>
        </p:nvSpPr>
        <p:spPr>
          <a:xfrm rot="9600000">
            <a:off x="10292063" y="6025277"/>
            <a:ext cx="367673" cy="593201"/>
          </a:xfrm>
          <a:prstGeom prst="chevron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3050718" y="4327712"/>
            <a:ext cx="1734375" cy="1376031"/>
            <a:chOff x="-1680623" y="-2733139"/>
            <a:chExt cx="1734375" cy="1376031"/>
          </a:xfrm>
        </p:grpSpPr>
        <p:sp>
          <p:nvSpPr>
            <p:cNvPr id="15" name="Horizontal Scroll 14"/>
            <p:cNvSpPr/>
            <p:nvPr/>
          </p:nvSpPr>
          <p:spPr>
            <a:xfrm>
              <a:off x="-1680623" y="-2733139"/>
              <a:ext cx="1734375" cy="1376031"/>
            </a:xfrm>
            <a:prstGeom prst="horizontalScroll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6" name="Picture 85"/>
            <p:cNvPicPr>
              <a:picLocks noChangeAspect="1"/>
            </p:cNvPicPr>
            <p:nvPr/>
          </p:nvPicPr>
          <p:blipFill rotWithShape="1"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954" t="7665" r="10691" b="8266"/>
            <a:stretch/>
          </p:blipFill>
          <p:spPr>
            <a:xfrm>
              <a:off x="-1414679" y="-2473265"/>
              <a:ext cx="253695" cy="274320"/>
            </a:xfrm>
            <a:prstGeom prst="rect">
              <a:avLst/>
            </a:prstGeom>
          </p:spPr>
        </p:pic>
        <p:sp>
          <p:nvSpPr>
            <p:cNvPr id="87" name="Rectangle 86"/>
            <p:cNvSpPr/>
            <p:nvPr/>
          </p:nvSpPr>
          <p:spPr>
            <a:xfrm>
              <a:off x="-1103505" y="-2397661"/>
              <a:ext cx="743793" cy="123111"/>
            </a:xfrm>
            <a:prstGeom prst="rect">
              <a:avLst/>
            </a:prstGeom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sz="800" b="1" dirty="0" smtClean="0"/>
                <a:t>2 x Broadening</a:t>
              </a:r>
              <a:endParaRPr lang="en-US" sz="800" b="1" dirty="0"/>
            </a:p>
          </p:txBody>
        </p:sp>
        <p:pic>
          <p:nvPicPr>
            <p:cNvPr id="88" name="Picture 87"/>
            <p:cNvPicPr>
              <a:picLocks noChangeAspect="1"/>
            </p:cNvPicPr>
            <p:nvPr/>
          </p:nvPicPr>
          <p:blipFill rotWithShape="1"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758" r="11026"/>
            <a:stretch/>
          </p:blipFill>
          <p:spPr>
            <a:xfrm>
              <a:off x="-1414679" y="-2175705"/>
              <a:ext cx="228160" cy="274320"/>
            </a:xfrm>
            <a:prstGeom prst="rect">
              <a:avLst/>
            </a:prstGeom>
          </p:spPr>
        </p:pic>
        <p:sp>
          <p:nvSpPr>
            <p:cNvPr id="89" name="Rectangle 88"/>
            <p:cNvSpPr/>
            <p:nvPr/>
          </p:nvSpPr>
          <p:spPr>
            <a:xfrm>
              <a:off x="-1103505" y="-2100101"/>
              <a:ext cx="743793" cy="123111"/>
            </a:xfrm>
            <a:prstGeom prst="rect">
              <a:avLst/>
            </a:prstGeom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sz="800" b="1" dirty="0" smtClean="0"/>
                <a:t>2 x </a:t>
              </a:r>
              <a:r>
                <a:rPr lang="en-US" sz="800" b="1" dirty="0"/>
                <a:t>Broadening</a:t>
              </a:r>
            </a:p>
          </p:txBody>
        </p:sp>
        <p:pic>
          <p:nvPicPr>
            <p:cNvPr id="90" name="Picture 89"/>
            <p:cNvPicPr>
              <a:picLocks noChangeAspect="1"/>
            </p:cNvPicPr>
            <p:nvPr/>
          </p:nvPicPr>
          <p:blipFill>
            <a:blip r:embed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414679" y="-1878145"/>
              <a:ext cx="251799" cy="274320"/>
            </a:xfrm>
            <a:prstGeom prst="rect">
              <a:avLst/>
            </a:prstGeom>
          </p:spPr>
        </p:pic>
        <p:sp>
          <p:nvSpPr>
            <p:cNvPr id="91" name="Rectangle 90"/>
            <p:cNvSpPr/>
            <p:nvPr/>
          </p:nvSpPr>
          <p:spPr>
            <a:xfrm>
              <a:off x="-1103505" y="-1802541"/>
              <a:ext cx="743793" cy="123111"/>
            </a:xfrm>
            <a:prstGeom prst="rect">
              <a:avLst/>
            </a:prstGeom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sz="800" b="1" dirty="0"/>
                <a:t>7</a:t>
              </a:r>
              <a:r>
                <a:rPr lang="en-US" sz="800" b="1" dirty="0" smtClean="0"/>
                <a:t> x </a:t>
              </a:r>
              <a:r>
                <a:rPr lang="en-US" sz="800" b="1" dirty="0"/>
                <a:t>Broadening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482639" y="4327712"/>
            <a:ext cx="1992472" cy="1376031"/>
            <a:chOff x="435765" y="-2733139"/>
            <a:chExt cx="1992472" cy="1376031"/>
          </a:xfrm>
        </p:grpSpPr>
        <p:sp>
          <p:nvSpPr>
            <p:cNvPr id="97" name="Horizontal Scroll 96"/>
            <p:cNvSpPr/>
            <p:nvPr/>
          </p:nvSpPr>
          <p:spPr>
            <a:xfrm>
              <a:off x="435765" y="-2733139"/>
              <a:ext cx="1992472" cy="1376031"/>
            </a:xfrm>
            <a:prstGeom prst="horizontalScroll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8" name="Picture 97"/>
            <p:cNvPicPr>
              <a:picLocks noChangeAspect="1"/>
            </p:cNvPicPr>
            <p:nvPr/>
          </p:nvPicPr>
          <p:blipFill rotWithShape="1"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954" t="7665" r="10691" b="8266"/>
            <a:stretch/>
          </p:blipFill>
          <p:spPr>
            <a:xfrm>
              <a:off x="701708" y="-2473265"/>
              <a:ext cx="253695" cy="274320"/>
            </a:xfrm>
            <a:prstGeom prst="rect">
              <a:avLst/>
            </a:prstGeom>
          </p:spPr>
        </p:pic>
        <p:sp>
          <p:nvSpPr>
            <p:cNvPr id="99" name="Rectangle 98"/>
            <p:cNvSpPr/>
            <p:nvPr/>
          </p:nvSpPr>
          <p:spPr>
            <a:xfrm>
              <a:off x="1012882" y="-2459216"/>
              <a:ext cx="772647" cy="246221"/>
            </a:xfrm>
            <a:prstGeom prst="rect">
              <a:avLst/>
            </a:prstGeom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sz="800" b="1" dirty="0"/>
                <a:t>5 x </a:t>
              </a:r>
              <a:r>
                <a:rPr lang="en-US" sz="800" b="1" dirty="0" smtClean="0"/>
                <a:t>Broadening </a:t>
              </a:r>
            </a:p>
            <a:p>
              <a:r>
                <a:rPr lang="en-US" sz="800" b="1" dirty="0"/>
                <a:t> </a:t>
              </a:r>
              <a:r>
                <a:rPr lang="en-US" sz="800" b="1" dirty="0" smtClean="0"/>
                <a:t>    (</a:t>
              </a:r>
              <a:r>
                <a:rPr lang="en-US" sz="800" b="1" dirty="0"/>
                <a:t>1x 3BCD)</a:t>
              </a:r>
            </a:p>
          </p:txBody>
        </p:sp>
        <p:pic>
          <p:nvPicPr>
            <p:cNvPr id="100" name="Picture 99"/>
            <p:cNvPicPr>
              <a:picLocks noChangeAspect="1"/>
            </p:cNvPicPr>
            <p:nvPr/>
          </p:nvPicPr>
          <p:blipFill rotWithShape="1"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758" r="11026"/>
            <a:stretch/>
          </p:blipFill>
          <p:spPr>
            <a:xfrm>
              <a:off x="701708" y="-2175705"/>
              <a:ext cx="228160" cy="274320"/>
            </a:xfrm>
            <a:prstGeom prst="rect">
              <a:avLst/>
            </a:prstGeom>
          </p:spPr>
        </p:pic>
        <p:sp>
          <p:nvSpPr>
            <p:cNvPr id="101" name="Rectangle 100"/>
            <p:cNvSpPr/>
            <p:nvPr/>
          </p:nvSpPr>
          <p:spPr>
            <a:xfrm>
              <a:off x="1012882" y="-2133948"/>
              <a:ext cx="1282402" cy="246221"/>
            </a:xfrm>
            <a:prstGeom prst="rect">
              <a:avLst/>
            </a:prstGeom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sz="800" b="1" dirty="0" smtClean="0"/>
                <a:t>4 </a:t>
              </a:r>
              <a:r>
                <a:rPr lang="en-US" sz="800" b="1" dirty="0"/>
                <a:t>x </a:t>
              </a:r>
              <a:r>
                <a:rPr lang="en-US" sz="800" b="1" dirty="0" smtClean="0"/>
                <a:t>Broadening</a:t>
              </a:r>
            </a:p>
            <a:p>
              <a:r>
                <a:rPr lang="en-US" sz="800" b="1" dirty="0"/>
                <a:t> </a:t>
              </a:r>
              <a:r>
                <a:rPr lang="en-US" sz="800" b="1" dirty="0" smtClean="0"/>
                <a:t>   </a:t>
              </a:r>
              <a:r>
                <a:rPr lang="en-US" sz="800" b="1" dirty="0"/>
                <a:t> </a:t>
              </a:r>
              <a:r>
                <a:rPr lang="en-US" sz="800" b="1" dirty="0" smtClean="0"/>
                <a:t>(2 x 8A </a:t>
              </a:r>
              <a:r>
                <a:rPr lang="en-US" sz="800" b="1" dirty="0"/>
                <a:t>Staff</a:t>
              </a:r>
              <a:r>
                <a:rPr lang="en-US" sz="800" b="1" dirty="0" smtClean="0"/>
                <a:t>, 2 x 3BCD</a:t>
              </a:r>
              <a:r>
                <a:rPr lang="en-US" sz="800" b="1" dirty="0"/>
                <a:t>)</a:t>
              </a:r>
            </a:p>
          </p:txBody>
        </p:sp>
        <p:pic>
          <p:nvPicPr>
            <p:cNvPr id="102" name="Picture 101"/>
            <p:cNvPicPr>
              <a:picLocks noChangeAspect="1"/>
            </p:cNvPicPr>
            <p:nvPr/>
          </p:nvPicPr>
          <p:blipFill>
            <a:blip r:embed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1708" y="-1878145"/>
              <a:ext cx="251799" cy="274320"/>
            </a:xfrm>
            <a:prstGeom prst="rect">
              <a:avLst/>
            </a:prstGeom>
          </p:spPr>
        </p:pic>
        <p:sp>
          <p:nvSpPr>
            <p:cNvPr id="103" name="Rectangle 102"/>
            <p:cNvSpPr/>
            <p:nvPr/>
          </p:nvSpPr>
          <p:spPr>
            <a:xfrm>
              <a:off x="1012882" y="-1854860"/>
              <a:ext cx="1282402" cy="246221"/>
            </a:xfrm>
            <a:prstGeom prst="rect">
              <a:avLst/>
            </a:prstGeom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sz="800" b="1" dirty="0" smtClean="0"/>
                <a:t>5 </a:t>
              </a:r>
              <a:r>
                <a:rPr lang="en-US" sz="800" b="1" dirty="0"/>
                <a:t>x </a:t>
              </a:r>
              <a:r>
                <a:rPr lang="en-US" sz="800" b="1" dirty="0" smtClean="0"/>
                <a:t>Broadening</a:t>
              </a:r>
            </a:p>
            <a:p>
              <a:r>
                <a:rPr lang="en-US" sz="800" b="1" dirty="0"/>
                <a:t> </a:t>
              </a:r>
              <a:r>
                <a:rPr lang="en-US" sz="800" b="1" dirty="0" smtClean="0"/>
                <a:t>    (3 x 8A </a:t>
              </a:r>
              <a:r>
                <a:rPr lang="en-US" sz="800" b="1" dirty="0"/>
                <a:t>Staff, </a:t>
              </a:r>
              <a:r>
                <a:rPr lang="en-US" sz="800" b="1" dirty="0" smtClean="0"/>
                <a:t>2 x 3BCD)</a:t>
              </a:r>
              <a:endParaRPr lang="en-US" sz="800" b="1" dirty="0"/>
            </a:p>
          </p:txBody>
        </p:sp>
      </p:grpSp>
      <p:sp>
        <p:nvSpPr>
          <p:cNvPr id="170" name="Pentagon 169"/>
          <p:cNvSpPr/>
          <p:nvPr/>
        </p:nvSpPr>
        <p:spPr>
          <a:xfrm>
            <a:off x="5092229" y="1101205"/>
            <a:ext cx="409535" cy="594360"/>
          </a:xfrm>
          <a:prstGeom prst="homePlat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Notched Right Arrow 223"/>
          <p:cNvSpPr/>
          <p:nvPr/>
        </p:nvSpPr>
        <p:spPr>
          <a:xfrm rot="16200000">
            <a:off x="8873804" y="5335174"/>
            <a:ext cx="390167" cy="932061"/>
          </a:xfrm>
          <a:prstGeom prst="notchedRight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4772" y="3868690"/>
            <a:ext cx="473366" cy="473366"/>
          </a:xfrm>
          <a:prstGeom prst="rect">
            <a:avLst/>
          </a:prstGeom>
        </p:spPr>
      </p:pic>
      <p:sp>
        <p:nvSpPr>
          <p:cNvPr id="225" name="Up Ribbon 224"/>
          <p:cNvSpPr/>
          <p:nvPr/>
        </p:nvSpPr>
        <p:spPr>
          <a:xfrm>
            <a:off x="3736160" y="2322934"/>
            <a:ext cx="4979199" cy="967701"/>
          </a:xfrm>
          <a:prstGeom prst="ribbon2">
            <a:avLst>
              <a:gd name="adj1" fmla="val 21362"/>
              <a:gd name="adj2" fmla="val 73970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i="1" u="sng" dirty="0">
                <a:solidFill>
                  <a:srgbClr val="FF0000"/>
                </a:solidFill>
              </a:rPr>
              <a:t>Korea Field Artillery </a:t>
            </a:r>
            <a:r>
              <a:rPr lang="en-US" sz="1200" b="1" i="1" u="sng" dirty="0" smtClean="0">
                <a:solidFill>
                  <a:srgbClr val="FF0000"/>
                </a:solidFill>
              </a:rPr>
              <a:t>Authorizations</a:t>
            </a:r>
            <a:endParaRPr lang="en-US" sz="1200" i="1" dirty="0" smtClean="0"/>
          </a:p>
          <a:p>
            <a:pPr>
              <a:tabLst>
                <a:tab pos="576263" algn="l"/>
                <a:tab pos="2176463" algn="l"/>
              </a:tabLst>
            </a:pPr>
            <a:r>
              <a:rPr lang="en-US" sz="1200" i="1" dirty="0" smtClean="0">
                <a:solidFill>
                  <a:schemeClr val="tx1"/>
                </a:solidFill>
              </a:rPr>
              <a:t>	11 x FA LTC 	</a:t>
            </a:r>
            <a:r>
              <a:rPr lang="en-US" sz="1200" i="1" dirty="0">
                <a:solidFill>
                  <a:schemeClr val="tx1"/>
                </a:solidFill>
              </a:rPr>
              <a:t>7</a:t>
            </a:r>
            <a:r>
              <a:rPr lang="en-US" sz="1200" i="1" dirty="0" smtClean="0">
                <a:solidFill>
                  <a:schemeClr val="tx1"/>
                </a:solidFill>
              </a:rPr>
              <a:t> x FA SGM</a:t>
            </a:r>
          </a:p>
          <a:p>
            <a:pPr>
              <a:tabLst>
                <a:tab pos="576263" algn="l"/>
                <a:tab pos="2176463" algn="l"/>
              </a:tabLst>
            </a:pPr>
            <a:r>
              <a:rPr lang="en-US" sz="1200" i="1" dirty="0" smtClean="0">
                <a:solidFill>
                  <a:schemeClr val="tx1"/>
                </a:solidFill>
              </a:rPr>
              <a:t>	19 x FA MAJ 	9 x FA MSG/1SG</a:t>
            </a:r>
          </a:p>
          <a:p>
            <a:pPr>
              <a:tabLst>
                <a:tab pos="576263" algn="l"/>
                <a:tab pos="2176463" algn="l"/>
              </a:tabLst>
            </a:pPr>
            <a:r>
              <a:rPr lang="en-US" sz="1200" i="1" dirty="0" smtClean="0">
                <a:solidFill>
                  <a:schemeClr val="tx1"/>
                </a:solidFill>
              </a:rPr>
              <a:t>	40 </a:t>
            </a:r>
            <a:r>
              <a:rPr lang="en-US" sz="1200" i="1" dirty="0">
                <a:solidFill>
                  <a:schemeClr val="tx1"/>
                </a:solidFill>
              </a:rPr>
              <a:t>x FA </a:t>
            </a:r>
            <a:r>
              <a:rPr lang="en-US" sz="1200" i="1" dirty="0" smtClean="0">
                <a:solidFill>
                  <a:schemeClr val="tx1"/>
                </a:solidFill>
              </a:rPr>
              <a:t>CPT 	28 x FA </a:t>
            </a:r>
            <a:r>
              <a:rPr lang="en-US" sz="1200" i="1" dirty="0" err="1" smtClean="0">
                <a:solidFill>
                  <a:schemeClr val="tx1"/>
                </a:solidFill>
              </a:rPr>
              <a:t>CWO</a:t>
            </a:r>
            <a:endParaRPr lang="en-US" sz="1200" i="1" dirty="0">
              <a:solidFill>
                <a:schemeClr val="tx1"/>
              </a:solidFill>
            </a:endParaRPr>
          </a:p>
        </p:txBody>
      </p:sp>
      <p:sp>
        <p:nvSpPr>
          <p:cNvPr id="175" name="Chevron 174"/>
          <p:cNvSpPr/>
          <p:nvPr/>
        </p:nvSpPr>
        <p:spPr>
          <a:xfrm rot="8400000">
            <a:off x="10625789" y="5911315"/>
            <a:ext cx="367673" cy="593201"/>
          </a:xfrm>
          <a:prstGeom prst="chevron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6" name="Chevron 175"/>
          <p:cNvSpPr/>
          <p:nvPr/>
        </p:nvSpPr>
        <p:spPr>
          <a:xfrm rot="6600000">
            <a:off x="10914106" y="5681630"/>
            <a:ext cx="367673" cy="593201"/>
          </a:xfrm>
          <a:prstGeom prst="chevron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7" name="Chevron 176"/>
          <p:cNvSpPr/>
          <p:nvPr/>
        </p:nvSpPr>
        <p:spPr>
          <a:xfrm rot="10800000">
            <a:off x="9514894" y="6044484"/>
            <a:ext cx="778707" cy="593201"/>
          </a:xfrm>
          <a:prstGeom prst="chevron">
            <a:avLst>
              <a:gd name="adj" fmla="val 31802"/>
            </a:avLst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8" name="Notched Right Arrow 177"/>
          <p:cNvSpPr/>
          <p:nvPr/>
        </p:nvSpPr>
        <p:spPr>
          <a:xfrm rot="16200000">
            <a:off x="6260748" y="5335174"/>
            <a:ext cx="390167" cy="932061"/>
          </a:xfrm>
          <a:prstGeom prst="notchedRight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Notched Right Arrow 178"/>
          <p:cNvSpPr/>
          <p:nvPr/>
        </p:nvSpPr>
        <p:spPr>
          <a:xfrm rot="16200000">
            <a:off x="3728267" y="5335174"/>
            <a:ext cx="390167" cy="932061"/>
          </a:xfrm>
          <a:prstGeom prst="notchedRight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Chevron 179"/>
          <p:cNvSpPr/>
          <p:nvPr/>
        </p:nvSpPr>
        <p:spPr>
          <a:xfrm rot="10800000">
            <a:off x="6814393" y="6044484"/>
            <a:ext cx="1820959" cy="593201"/>
          </a:xfrm>
          <a:prstGeom prst="chevron">
            <a:avLst>
              <a:gd name="adj" fmla="val 31802"/>
            </a:avLst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26" name="Picture 22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3913" y="979297"/>
            <a:ext cx="1371600" cy="91554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83" name="Chevron 182"/>
          <p:cNvSpPr/>
          <p:nvPr/>
        </p:nvSpPr>
        <p:spPr>
          <a:xfrm rot="10800000">
            <a:off x="8577397" y="6044485"/>
            <a:ext cx="367673" cy="593201"/>
          </a:xfrm>
          <a:prstGeom prst="chevron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4" name="Chevron 183"/>
          <p:cNvSpPr/>
          <p:nvPr/>
        </p:nvSpPr>
        <p:spPr>
          <a:xfrm rot="10800000">
            <a:off x="8887114" y="6044485"/>
            <a:ext cx="367673" cy="593201"/>
          </a:xfrm>
          <a:prstGeom prst="chevron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5" name="Chevron 184"/>
          <p:cNvSpPr/>
          <p:nvPr/>
        </p:nvSpPr>
        <p:spPr>
          <a:xfrm rot="10800000">
            <a:off x="9196831" y="6044485"/>
            <a:ext cx="367673" cy="593201"/>
          </a:xfrm>
          <a:prstGeom prst="chevron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6" name="Chevron 185"/>
          <p:cNvSpPr/>
          <p:nvPr/>
        </p:nvSpPr>
        <p:spPr>
          <a:xfrm rot="10800000">
            <a:off x="4250256" y="6044485"/>
            <a:ext cx="1692943" cy="593201"/>
          </a:xfrm>
          <a:prstGeom prst="chevron">
            <a:avLst>
              <a:gd name="adj" fmla="val 31802"/>
            </a:avLst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7" name="Chevron 186"/>
          <p:cNvSpPr/>
          <p:nvPr/>
        </p:nvSpPr>
        <p:spPr>
          <a:xfrm rot="10800000">
            <a:off x="5885243" y="6044485"/>
            <a:ext cx="367673" cy="593201"/>
          </a:xfrm>
          <a:prstGeom prst="chevron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8" name="Chevron 187"/>
          <p:cNvSpPr/>
          <p:nvPr/>
        </p:nvSpPr>
        <p:spPr>
          <a:xfrm rot="10800000">
            <a:off x="6194960" y="6044485"/>
            <a:ext cx="367673" cy="593201"/>
          </a:xfrm>
          <a:prstGeom prst="chevron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9" name="Chevron 188"/>
          <p:cNvSpPr/>
          <p:nvPr/>
        </p:nvSpPr>
        <p:spPr>
          <a:xfrm rot="10800000">
            <a:off x="6504677" y="6044485"/>
            <a:ext cx="367673" cy="593201"/>
          </a:xfrm>
          <a:prstGeom prst="chevron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0" name="Chevron 189"/>
          <p:cNvSpPr/>
          <p:nvPr/>
        </p:nvSpPr>
        <p:spPr>
          <a:xfrm rot="10800000">
            <a:off x="2704144" y="6044486"/>
            <a:ext cx="674917" cy="593201"/>
          </a:xfrm>
          <a:prstGeom prst="chevron">
            <a:avLst>
              <a:gd name="adj" fmla="val 31802"/>
            </a:avLst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1" name="Chevron 190"/>
          <p:cNvSpPr/>
          <p:nvPr/>
        </p:nvSpPr>
        <p:spPr>
          <a:xfrm rot="10800000">
            <a:off x="3321105" y="6044486"/>
            <a:ext cx="367673" cy="593201"/>
          </a:xfrm>
          <a:prstGeom prst="chevron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2" name="Chevron 191"/>
          <p:cNvSpPr/>
          <p:nvPr/>
        </p:nvSpPr>
        <p:spPr>
          <a:xfrm rot="10800000">
            <a:off x="3630822" y="6044485"/>
            <a:ext cx="367673" cy="593201"/>
          </a:xfrm>
          <a:prstGeom prst="chevron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3" name="Chevron 192"/>
          <p:cNvSpPr/>
          <p:nvPr/>
        </p:nvSpPr>
        <p:spPr>
          <a:xfrm rot="10800000">
            <a:off x="3940539" y="6044485"/>
            <a:ext cx="367673" cy="593201"/>
          </a:xfrm>
          <a:prstGeom prst="chevron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4" name="Chevron 193"/>
          <p:cNvSpPr/>
          <p:nvPr/>
        </p:nvSpPr>
        <p:spPr>
          <a:xfrm rot="5400000">
            <a:off x="10485762" y="4758899"/>
            <a:ext cx="1455574" cy="593201"/>
          </a:xfrm>
          <a:prstGeom prst="chevron">
            <a:avLst>
              <a:gd name="adj" fmla="val 31802"/>
            </a:avLst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7" name="Chevron 246"/>
          <p:cNvSpPr/>
          <p:nvPr/>
        </p:nvSpPr>
        <p:spPr>
          <a:xfrm>
            <a:off x="10259347" y="1147687"/>
            <a:ext cx="367673" cy="593201"/>
          </a:xfrm>
          <a:prstGeom prst="chevron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9" name="Chevron 248"/>
          <p:cNvSpPr/>
          <p:nvPr/>
        </p:nvSpPr>
        <p:spPr>
          <a:xfrm rot="5400000">
            <a:off x="11029713" y="3914291"/>
            <a:ext cx="367673" cy="593201"/>
          </a:xfrm>
          <a:prstGeom prst="chevron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0" name="Chevron 249"/>
          <p:cNvSpPr/>
          <p:nvPr/>
        </p:nvSpPr>
        <p:spPr>
          <a:xfrm rot="5400000">
            <a:off x="11029713" y="3613634"/>
            <a:ext cx="367673" cy="593201"/>
          </a:xfrm>
          <a:prstGeom prst="chevron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1" name="Chevron 250"/>
          <p:cNvSpPr/>
          <p:nvPr/>
        </p:nvSpPr>
        <p:spPr>
          <a:xfrm rot="5400000">
            <a:off x="11029713" y="3312977"/>
            <a:ext cx="367673" cy="593201"/>
          </a:xfrm>
          <a:prstGeom prst="chevron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805674" y="750595"/>
            <a:ext cx="2849479" cy="1471478"/>
            <a:chOff x="6872349" y="750595"/>
            <a:chExt cx="2849479" cy="1471478"/>
          </a:xfrm>
        </p:grpSpPr>
        <p:grpSp>
          <p:nvGrpSpPr>
            <p:cNvPr id="27" name="Group 26"/>
            <p:cNvGrpSpPr/>
            <p:nvPr/>
          </p:nvGrpSpPr>
          <p:grpSpPr>
            <a:xfrm>
              <a:off x="6872349" y="750595"/>
              <a:ext cx="2849479" cy="1471478"/>
              <a:chOff x="8150624" y="-2857239"/>
              <a:chExt cx="1800097" cy="1376031"/>
            </a:xfrm>
          </p:grpSpPr>
          <p:sp>
            <p:nvSpPr>
              <p:cNvPr id="154" name="Horizontal Scroll 153"/>
              <p:cNvSpPr/>
              <p:nvPr/>
            </p:nvSpPr>
            <p:spPr>
              <a:xfrm>
                <a:off x="8150624" y="-2857239"/>
                <a:ext cx="1800097" cy="1376031"/>
              </a:xfrm>
              <a:prstGeom prst="horizontalScroll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55" name="Picture 154"/>
              <p:cNvPicPr>
                <a:picLocks noChangeAspect="1"/>
              </p:cNvPicPr>
              <p:nvPr/>
            </p:nvPicPr>
            <p:blipFill rotWithShape="1">
              <a:blip r:embed="rId8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1954" t="7665" r="10691" b="8266"/>
              <a:stretch/>
            </p:blipFill>
            <p:spPr>
              <a:xfrm>
                <a:off x="8283178" y="-2581666"/>
                <a:ext cx="212836" cy="274320"/>
              </a:xfrm>
              <a:prstGeom prst="rect">
                <a:avLst/>
              </a:prstGeom>
            </p:spPr>
          </p:pic>
          <p:sp>
            <p:nvSpPr>
              <p:cNvPr id="156" name="Rectangle 155"/>
              <p:cNvSpPr/>
              <p:nvPr/>
            </p:nvSpPr>
            <p:spPr>
              <a:xfrm>
                <a:off x="8518668" y="-2569102"/>
                <a:ext cx="798724" cy="230250"/>
              </a:xfrm>
              <a:prstGeom prst="rect">
                <a:avLst/>
              </a:prstGeom>
            </p:spPr>
            <p:txBody>
              <a:bodyPr wrap="square" lIns="0" tIns="0" rIns="0" bIns="0" anchor="ctr">
                <a:spAutoFit/>
              </a:bodyPr>
              <a:lstStyle/>
              <a:p>
                <a:r>
                  <a:rPr lang="en-US" sz="800" b="1" dirty="0" smtClean="0"/>
                  <a:t>1 x Fire Support Officer</a:t>
                </a:r>
              </a:p>
              <a:p>
                <a:r>
                  <a:rPr lang="en-US" sz="800" b="1" dirty="0" smtClean="0"/>
                  <a:t>1 x Element Chief</a:t>
                </a:r>
                <a:endParaRPr lang="en-US" sz="800" b="1" dirty="0"/>
              </a:p>
            </p:txBody>
          </p:sp>
          <p:pic>
            <p:nvPicPr>
              <p:cNvPr id="157" name="Picture 156"/>
              <p:cNvPicPr>
                <a:picLocks noChangeAspect="1"/>
              </p:cNvPicPr>
              <p:nvPr/>
            </p:nvPicPr>
            <p:blipFill rotWithShape="1">
              <a:blip r:embed="rId9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1758" r="11026"/>
              <a:stretch/>
            </p:blipFill>
            <p:spPr>
              <a:xfrm>
                <a:off x="8291578" y="-2289860"/>
                <a:ext cx="204436" cy="274320"/>
              </a:xfrm>
              <a:prstGeom prst="rect">
                <a:avLst/>
              </a:prstGeom>
            </p:spPr>
          </p:pic>
          <p:sp>
            <p:nvSpPr>
              <p:cNvPr id="158" name="Rectangle 157"/>
              <p:cNvSpPr/>
              <p:nvPr/>
            </p:nvSpPr>
            <p:spPr>
              <a:xfrm>
                <a:off x="8536710" y="-2299379"/>
                <a:ext cx="981089" cy="230250"/>
              </a:xfrm>
              <a:prstGeom prst="rect">
                <a:avLst/>
              </a:prstGeom>
            </p:spPr>
            <p:txBody>
              <a:bodyPr wrap="square" lIns="0" tIns="0" rIns="0" bIns="0" anchor="ctr">
                <a:spAutoFit/>
              </a:bodyPr>
              <a:lstStyle/>
              <a:p>
                <a:r>
                  <a:rPr lang="en-US" sz="800" b="1" dirty="0" smtClean="0"/>
                  <a:t>4 x </a:t>
                </a:r>
                <a:r>
                  <a:rPr lang="en-US" sz="800" b="1" dirty="0"/>
                  <a:t>Division </a:t>
                </a:r>
                <a:r>
                  <a:rPr lang="en-US" sz="800" b="1" dirty="0" smtClean="0"/>
                  <a:t>Staff</a:t>
                </a:r>
                <a:endParaRPr lang="en-US" sz="800" b="1" dirty="0"/>
              </a:p>
              <a:p>
                <a:r>
                  <a:rPr lang="en-US" sz="800" b="1" dirty="0" smtClean="0"/>
                  <a:t>1 </a:t>
                </a:r>
                <a:r>
                  <a:rPr lang="en-US" sz="800" b="1" dirty="0"/>
                  <a:t>x </a:t>
                </a:r>
                <a:r>
                  <a:rPr lang="en-US" sz="800" b="1" dirty="0" err="1"/>
                  <a:t>KD</a:t>
                </a:r>
                <a:r>
                  <a:rPr lang="en-US" sz="800" b="1" dirty="0"/>
                  <a:t> </a:t>
                </a:r>
                <a:r>
                  <a:rPr lang="en-US" sz="800" b="1" dirty="0" smtClean="0"/>
                  <a:t>(</a:t>
                </a:r>
                <a:r>
                  <a:rPr lang="en-US" sz="800" b="1" dirty="0"/>
                  <a:t>2CAB)</a:t>
                </a:r>
              </a:p>
            </p:txBody>
          </p:sp>
          <p:pic>
            <p:nvPicPr>
              <p:cNvPr id="159" name="Picture 158"/>
              <p:cNvPicPr>
                <a:picLocks noChangeAspect="1"/>
              </p:cNvPicPr>
              <p:nvPr/>
            </p:nvPicPr>
            <p:blipFill>
              <a:blip r:embed="rId10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299742" y="-1984782"/>
                <a:ext cx="176559" cy="274320"/>
              </a:xfrm>
              <a:prstGeom prst="rect">
                <a:avLst/>
              </a:prstGeom>
            </p:spPr>
          </p:pic>
          <p:sp>
            <p:nvSpPr>
              <p:cNvPr id="160" name="Rectangle 159"/>
              <p:cNvSpPr/>
              <p:nvPr/>
            </p:nvSpPr>
            <p:spPr>
              <a:xfrm>
                <a:off x="8547215" y="-1924942"/>
                <a:ext cx="581269" cy="115125"/>
              </a:xfrm>
              <a:prstGeom prst="rect">
                <a:avLst/>
              </a:prstGeom>
            </p:spPr>
            <p:txBody>
              <a:bodyPr wrap="none" lIns="0" tIns="0" rIns="0" bIns="0" anchor="ctr">
                <a:spAutoFit/>
              </a:bodyPr>
              <a:lstStyle/>
              <a:p>
                <a:r>
                  <a:rPr lang="en-US" sz="800" b="1" dirty="0" smtClean="0"/>
                  <a:t>5 </a:t>
                </a:r>
                <a:r>
                  <a:rPr lang="en-US" sz="800" b="1" dirty="0"/>
                  <a:t>x Staff </a:t>
                </a:r>
                <a:r>
                  <a:rPr lang="en-US" sz="800" b="1" dirty="0" smtClean="0"/>
                  <a:t>3x </a:t>
                </a:r>
                <a:r>
                  <a:rPr lang="en-US" sz="800" b="1" dirty="0"/>
                  <a:t>2CAB)</a:t>
                </a:r>
              </a:p>
            </p:txBody>
          </p:sp>
        </p:grpSp>
        <p:pic>
          <p:nvPicPr>
            <p:cNvPr id="94" name="Picture 93"/>
            <p:cNvPicPr>
              <a:picLocks noChangeAspect="1"/>
            </p:cNvPicPr>
            <p:nvPr/>
          </p:nvPicPr>
          <p:blipFill rotWithShape="1">
            <a:blip r:embed="rId13" cstate="print">
              <a:clrChange>
                <a:clrFrom>
                  <a:srgbClr val="FEFFFF"/>
                </a:clrFrom>
                <a:clrTo>
                  <a:srgbClr val="FE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620087" y="1118243"/>
              <a:ext cx="199240" cy="352215"/>
            </a:xfrm>
            <a:prstGeom prst="rect">
              <a:avLst/>
            </a:prstGeom>
          </p:spPr>
        </p:pic>
        <p:sp>
          <p:nvSpPr>
            <p:cNvPr id="110" name="Rectangle 109"/>
            <p:cNvSpPr/>
            <p:nvPr/>
          </p:nvSpPr>
          <p:spPr>
            <a:xfrm>
              <a:off x="8863162" y="1271525"/>
              <a:ext cx="636393" cy="123111"/>
            </a:xfrm>
            <a:prstGeom prst="rect">
              <a:avLst/>
            </a:prstGeom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sz="800" b="1" dirty="0" smtClean="0"/>
                <a:t>1 x </a:t>
              </a:r>
              <a:r>
                <a:rPr lang="en-US" sz="800" b="1" dirty="0" err="1" smtClean="0"/>
                <a:t>FSE</a:t>
              </a:r>
              <a:r>
                <a:rPr lang="en-US" sz="800" b="1" dirty="0" smtClean="0"/>
                <a:t> SGM</a:t>
              </a:r>
              <a:endParaRPr lang="en-US" sz="800" b="1" dirty="0"/>
            </a:p>
          </p:txBody>
        </p:sp>
        <p:pic>
          <p:nvPicPr>
            <p:cNvPr id="113" name="Picture 112"/>
            <p:cNvPicPr>
              <a:picLocks noChangeAspect="1"/>
            </p:cNvPicPr>
            <p:nvPr/>
          </p:nvPicPr>
          <p:blipFill rotWithShape="1">
            <a:blip r:embed="rId14" cstate="print">
              <a:clrChange>
                <a:clrFrom>
                  <a:srgbClr val="FFFEFF"/>
                </a:clrFrom>
                <a:clrTo>
                  <a:srgbClr val="FFFE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flipH="1">
              <a:off x="8532343" y="1544289"/>
              <a:ext cx="366396" cy="230209"/>
            </a:xfrm>
            <a:prstGeom prst="rect">
              <a:avLst/>
            </a:prstGeom>
          </p:spPr>
        </p:pic>
        <p:sp>
          <p:nvSpPr>
            <p:cNvPr id="116" name="Rectangle 115"/>
            <p:cNvSpPr/>
            <p:nvPr/>
          </p:nvSpPr>
          <p:spPr>
            <a:xfrm>
              <a:off x="8955746" y="1477869"/>
              <a:ext cx="732573" cy="369332"/>
            </a:xfrm>
            <a:prstGeom prst="rect">
              <a:avLst/>
            </a:prstGeom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sz="800" b="1" dirty="0" smtClean="0"/>
                <a:t>8 x Targeting </a:t>
              </a:r>
            </a:p>
            <a:p>
              <a:r>
                <a:rPr lang="en-US" sz="800" b="1" dirty="0" smtClean="0"/>
                <a:t>&amp; Intel Officers</a:t>
              </a:r>
            </a:p>
            <a:p>
              <a:r>
                <a:rPr lang="en-US" sz="800" b="1" dirty="0" smtClean="0"/>
                <a:t>(1 x 2CAB)</a:t>
              </a:r>
              <a:endParaRPr lang="en-US" sz="800" b="1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9227255" y="1933069"/>
            <a:ext cx="2918480" cy="1631837"/>
            <a:chOff x="9108383" y="1951357"/>
            <a:chExt cx="2918480" cy="1631837"/>
          </a:xfrm>
        </p:grpSpPr>
        <p:grpSp>
          <p:nvGrpSpPr>
            <p:cNvPr id="23" name="Group 22"/>
            <p:cNvGrpSpPr/>
            <p:nvPr/>
          </p:nvGrpSpPr>
          <p:grpSpPr>
            <a:xfrm>
              <a:off x="9108383" y="1951357"/>
              <a:ext cx="2861115" cy="1631837"/>
              <a:chOff x="5812936" y="-2922756"/>
              <a:chExt cx="1870172" cy="1376031"/>
            </a:xfrm>
          </p:grpSpPr>
          <p:sp>
            <p:nvSpPr>
              <p:cNvPr id="147" name="Horizontal Scroll 146"/>
              <p:cNvSpPr/>
              <p:nvPr/>
            </p:nvSpPr>
            <p:spPr>
              <a:xfrm>
                <a:off x="5812936" y="-2922756"/>
                <a:ext cx="1870172" cy="1376031"/>
              </a:xfrm>
              <a:prstGeom prst="horizontalScroll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48" name="Picture 147"/>
              <p:cNvPicPr>
                <a:picLocks noChangeAspect="1"/>
              </p:cNvPicPr>
              <p:nvPr/>
            </p:nvPicPr>
            <p:blipFill rotWithShape="1">
              <a:blip r:embed="rId8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1954" t="7665" r="10691" b="8266"/>
              <a:stretch/>
            </p:blipFill>
            <p:spPr>
              <a:xfrm>
                <a:off x="5996815" y="-2662882"/>
                <a:ext cx="197025" cy="274320"/>
              </a:xfrm>
              <a:prstGeom prst="rect">
                <a:avLst/>
              </a:prstGeom>
            </p:spPr>
          </p:pic>
          <p:sp>
            <p:nvSpPr>
              <p:cNvPr id="149" name="Rectangle 148"/>
              <p:cNvSpPr/>
              <p:nvPr/>
            </p:nvSpPr>
            <p:spPr>
              <a:xfrm>
                <a:off x="6271737" y="-2565044"/>
                <a:ext cx="261951" cy="103812"/>
              </a:xfrm>
              <a:prstGeom prst="rect">
                <a:avLst/>
              </a:prstGeom>
            </p:spPr>
            <p:txBody>
              <a:bodyPr wrap="none" lIns="0" tIns="0" rIns="0" bIns="0" anchor="ctr">
                <a:spAutoFit/>
              </a:bodyPr>
              <a:lstStyle/>
              <a:p>
                <a:r>
                  <a:rPr lang="en-US" sz="800" b="1" dirty="0" smtClean="0"/>
                  <a:t>1 x </a:t>
                </a:r>
                <a:r>
                  <a:rPr lang="en-US" sz="800" b="1" dirty="0" err="1" smtClean="0"/>
                  <a:t>DCO</a:t>
                </a:r>
                <a:endParaRPr lang="en-US" sz="800" b="1" dirty="0"/>
              </a:p>
            </p:txBody>
          </p:sp>
          <p:pic>
            <p:nvPicPr>
              <p:cNvPr id="150" name="Picture 149"/>
              <p:cNvPicPr>
                <a:picLocks noChangeAspect="1"/>
              </p:cNvPicPr>
              <p:nvPr/>
            </p:nvPicPr>
            <p:blipFill rotWithShape="1">
              <a:blip r:embed="rId9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1758" r="11026"/>
              <a:stretch/>
            </p:blipFill>
            <p:spPr>
              <a:xfrm>
                <a:off x="5998648" y="-2387582"/>
                <a:ext cx="212695" cy="274320"/>
              </a:xfrm>
              <a:prstGeom prst="rect">
                <a:avLst/>
              </a:prstGeom>
            </p:spPr>
          </p:pic>
          <p:sp>
            <p:nvSpPr>
              <p:cNvPr id="151" name="Rectangle 150"/>
              <p:cNvSpPr/>
              <p:nvPr/>
            </p:nvSpPr>
            <p:spPr>
              <a:xfrm>
                <a:off x="6262907" y="-2330428"/>
                <a:ext cx="853861" cy="207624"/>
              </a:xfrm>
              <a:prstGeom prst="rect">
                <a:avLst/>
              </a:prstGeom>
            </p:spPr>
            <p:txBody>
              <a:bodyPr wrap="square" lIns="0" tIns="0" rIns="0" bIns="0" anchor="ctr">
                <a:spAutoFit/>
              </a:bodyPr>
              <a:lstStyle/>
              <a:p>
                <a:r>
                  <a:rPr lang="en-US" sz="800" b="1" dirty="0"/>
                  <a:t>6 x </a:t>
                </a:r>
                <a:r>
                  <a:rPr lang="en-US" sz="800" b="1" dirty="0" err="1" smtClean="0"/>
                  <a:t>KD</a:t>
                </a:r>
                <a:endParaRPr lang="en-US" sz="800" b="1" dirty="0"/>
              </a:p>
              <a:p>
                <a:r>
                  <a:rPr lang="en-US" sz="800" b="1" dirty="0"/>
                  <a:t>2</a:t>
                </a:r>
                <a:r>
                  <a:rPr lang="en-US" sz="800" b="1" dirty="0" smtClean="0"/>
                  <a:t> x BDE Staff</a:t>
                </a:r>
                <a:endParaRPr lang="en-US" sz="800" b="1" dirty="0"/>
              </a:p>
            </p:txBody>
          </p:sp>
          <p:pic>
            <p:nvPicPr>
              <p:cNvPr id="152" name="Picture 151"/>
              <p:cNvPicPr>
                <a:picLocks noChangeAspect="1"/>
              </p:cNvPicPr>
              <p:nvPr/>
            </p:nvPicPr>
            <p:blipFill>
              <a:blip r:embed="rId10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014502" y="-2080658"/>
                <a:ext cx="196841" cy="274320"/>
              </a:xfrm>
              <a:prstGeom prst="rect">
                <a:avLst/>
              </a:prstGeom>
            </p:spPr>
          </p:pic>
          <p:sp>
            <p:nvSpPr>
              <p:cNvPr id="153" name="Rectangle 152"/>
              <p:cNvSpPr/>
              <p:nvPr/>
            </p:nvSpPr>
            <p:spPr>
              <a:xfrm>
                <a:off x="6275277" y="-2041837"/>
                <a:ext cx="1089746" cy="207624"/>
              </a:xfrm>
              <a:prstGeom prst="rect">
                <a:avLst/>
              </a:prstGeom>
            </p:spPr>
            <p:txBody>
              <a:bodyPr wrap="square" lIns="0" tIns="0" rIns="0" bIns="0" anchor="ctr">
                <a:spAutoFit/>
              </a:bodyPr>
              <a:lstStyle/>
              <a:p>
                <a:r>
                  <a:rPr lang="en-US" sz="800" b="1" dirty="0" smtClean="0"/>
                  <a:t>9  </a:t>
                </a:r>
                <a:r>
                  <a:rPr lang="en-US" sz="800" b="1" dirty="0"/>
                  <a:t>x </a:t>
                </a:r>
                <a:r>
                  <a:rPr lang="en-US" sz="800" b="1" dirty="0" err="1" smtClean="0"/>
                  <a:t>KD</a:t>
                </a:r>
                <a:endParaRPr lang="en-US" sz="800" b="1" dirty="0"/>
              </a:p>
              <a:p>
                <a:r>
                  <a:rPr lang="en-US" sz="800" b="1" dirty="0"/>
                  <a:t>11 x </a:t>
                </a:r>
                <a:r>
                  <a:rPr lang="en-US" sz="800" b="1" dirty="0" err="1"/>
                  <a:t>BN</a:t>
                </a:r>
                <a:r>
                  <a:rPr lang="en-US" sz="800" b="1" dirty="0"/>
                  <a:t>/BDE </a:t>
                </a:r>
                <a:r>
                  <a:rPr lang="en-US" sz="800" b="1" dirty="0" smtClean="0"/>
                  <a:t>Staff</a:t>
                </a:r>
                <a:endParaRPr lang="en-US" sz="800" b="1" dirty="0"/>
              </a:p>
            </p:txBody>
          </p:sp>
        </p:grpSp>
        <p:pic>
          <p:nvPicPr>
            <p:cNvPr id="92" name="Picture 91"/>
            <p:cNvPicPr>
              <a:picLocks noChangeAspect="1"/>
            </p:cNvPicPr>
            <p:nvPr/>
          </p:nvPicPr>
          <p:blipFill rotWithShape="1">
            <a:blip r:embed="rId13" cstate="print">
              <a:clrChange>
                <a:clrFrom>
                  <a:srgbClr val="FEFFFF"/>
                </a:clrFrom>
                <a:clrTo>
                  <a:srgbClr val="FE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0798484" y="2558825"/>
              <a:ext cx="199240" cy="352215"/>
            </a:xfrm>
            <a:prstGeom prst="rect">
              <a:avLst/>
            </a:prstGeom>
          </p:spPr>
        </p:pic>
        <p:sp>
          <p:nvSpPr>
            <p:cNvPr id="93" name="Rectangle 92"/>
            <p:cNvSpPr/>
            <p:nvPr/>
          </p:nvSpPr>
          <p:spPr>
            <a:xfrm>
              <a:off x="11152264" y="2702959"/>
              <a:ext cx="654025" cy="123111"/>
            </a:xfrm>
            <a:prstGeom prst="rect">
              <a:avLst/>
            </a:prstGeom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sz="800" b="1" dirty="0" smtClean="0"/>
                <a:t>3 x OPS SGM</a:t>
              </a:r>
              <a:endParaRPr lang="en-US" sz="800" b="1" dirty="0"/>
            </a:p>
          </p:txBody>
        </p:sp>
        <p:pic>
          <p:nvPicPr>
            <p:cNvPr id="112" name="Picture 111"/>
            <p:cNvPicPr>
              <a:picLocks noChangeAspect="1"/>
            </p:cNvPicPr>
            <p:nvPr/>
          </p:nvPicPr>
          <p:blipFill rotWithShape="1">
            <a:blip r:embed="rId14" cstate="print">
              <a:clrChange>
                <a:clrFrom>
                  <a:srgbClr val="FFFEFF"/>
                </a:clrFrom>
                <a:clrTo>
                  <a:srgbClr val="FFFE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flipH="1">
              <a:off x="10714906" y="2297920"/>
              <a:ext cx="366396" cy="230209"/>
            </a:xfrm>
            <a:prstGeom prst="rect">
              <a:avLst/>
            </a:prstGeom>
          </p:spPr>
        </p:pic>
        <p:sp>
          <p:nvSpPr>
            <p:cNvPr id="96" name="Rectangle 95"/>
            <p:cNvSpPr/>
            <p:nvPr/>
          </p:nvSpPr>
          <p:spPr>
            <a:xfrm>
              <a:off x="11152264" y="2290804"/>
              <a:ext cx="874599" cy="246221"/>
            </a:xfrm>
            <a:prstGeom prst="rect">
              <a:avLst/>
            </a:prstGeom>
          </p:spPr>
          <p:txBody>
            <a:bodyPr wrap="square" lIns="0" tIns="0" rIns="0" bIns="0" anchor="ctr">
              <a:spAutoFit/>
            </a:bodyPr>
            <a:lstStyle/>
            <a:p>
              <a:r>
                <a:rPr lang="en-US" sz="800" b="1" dirty="0" smtClean="0"/>
                <a:t>3 x </a:t>
              </a:r>
              <a:r>
                <a:rPr lang="en-US" sz="800" b="1" dirty="0"/>
                <a:t>Targeting </a:t>
              </a:r>
            </a:p>
            <a:p>
              <a:r>
                <a:rPr lang="en-US" sz="800" b="1" dirty="0"/>
                <a:t>&amp; Intel </a:t>
              </a:r>
              <a:r>
                <a:rPr lang="en-US" sz="800" b="1" dirty="0" smtClean="0"/>
                <a:t>Officers</a:t>
              </a:r>
              <a:endParaRPr lang="en-US" sz="800" b="1" dirty="0"/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1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371" r="33830" b="-533"/>
            <a:stretch/>
          </p:blipFill>
          <p:spPr>
            <a:xfrm flipH="1">
              <a:off x="10796424" y="2916610"/>
              <a:ext cx="203361" cy="361654"/>
            </a:xfrm>
            <a:prstGeom prst="rect">
              <a:avLst/>
            </a:prstGeom>
          </p:spPr>
        </p:pic>
        <p:sp>
          <p:nvSpPr>
            <p:cNvPr id="104" name="Rectangle 103"/>
            <p:cNvSpPr/>
            <p:nvPr/>
          </p:nvSpPr>
          <p:spPr>
            <a:xfrm>
              <a:off x="11152264" y="3057595"/>
              <a:ext cx="392488" cy="123111"/>
            </a:xfrm>
            <a:prstGeom prst="rect">
              <a:avLst/>
            </a:prstGeom>
          </p:spPr>
          <p:txBody>
            <a:bodyPr wrap="square" lIns="0" tIns="0" rIns="0" bIns="0" anchor="ctr">
              <a:spAutoFit/>
            </a:bodyPr>
            <a:lstStyle/>
            <a:p>
              <a:r>
                <a:rPr lang="en-US" sz="800" b="1" dirty="0" smtClean="0"/>
                <a:t>9 x 1SG</a:t>
              </a:r>
              <a:endParaRPr lang="en-US" sz="800" b="1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83452" y="2424364"/>
            <a:ext cx="2282837" cy="2234692"/>
            <a:chOff x="71053" y="981567"/>
            <a:chExt cx="2869441" cy="2675325"/>
          </a:xfrm>
        </p:grpSpPr>
        <p:sp>
          <p:nvSpPr>
            <p:cNvPr id="253" name="Folded Corner 252"/>
            <p:cNvSpPr/>
            <p:nvPr/>
          </p:nvSpPr>
          <p:spPr>
            <a:xfrm>
              <a:off x="132884" y="1028410"/>
              <a:ext cx="2807610" cy="2628482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69" name="Picture 268"/>
            <p:cNvPicPr>
              <a:picLocks noChangeAspect="1"/>
            </p:cNvPicPr>
            <p:nvPr/>
          </p:nvPicPr>
          <p:blipFill rotWithShape="1">
            <a:blip r:embed="rId1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758" r="11026"/>
            <a:stretch/>
          </p:blipFill>
          <p:spPr>
            <a:xfrm>
              <a:off x="1277315" y="1560509"/>
              <a:ext cx="666759" cy="732594"/>
            </a:xfrm>
            <a:prstGeom prst="rect">
              <a:avLst/>
            </a:prstGeom>
          </p:spPr>
        </p:pic>
        <p:sp>
          <p:nvSpPr>
            <p:cNvPr id="330" name="TextBox 329"/>
            <p:cNvSpPr txBox="1"/>
            <p:nvPr/>
          </p:nvSpPr>
          <p:spPr>
            <a:xfrm>
              <a:off x="71053" y="981567"/>
              <a:ext cx="178322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u="sng" dirty="0" smtClean="0">
                  <a:solidFill>
                    <a:srgbClr val="FF0000"/>
                  </a:solidFill>
                </a:rPr>
                <a:t>Targeted Talent</a:t>
              </a:r>
              <a:endParaRPr lang="en-US" sz="1600" b="1" u="sng" dirty="0">
                <a:solidFill>
                  <a:srgbClr val="FF0000"/>
                </a:solidFill>
              </a:endParaRPr>
            </a:p>
          </p:txBody>
        </p:sp>
        <p:pic>
          <p:nvPicPr>
            <p:cNvPr id="268" name="Picture 267"/>
            <p:cNvPicPr>
              <a:picLocks noChangeAspect="1"/>
            </p:cNvPicPr>
            <p:nvPr/>
          </p:nvPicPr>
          <p:blipFill>
            <a:blip r:embed="rId1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76097" y="1587301"/>
              <a:ext cx="716384" cy="713225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 rotWithShape="1">
            <a:blip r:embed="rId1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954" t="7665" r="10691" b="8266"/>
            <a:stretch/>
          </p:blipFill>
          <p:spPr>
            <a:xfrm>
              <a:off x="352814" y="1563536"/>
              <a:ext cx="706987" cy="698611"/>
            </a:xfrm>
            <a:prstGeom prst="rect">
              <a:avLst/>
            </a:prstGeom>
          </p:spPr>
        </p:pic>
        <p:pic>
          <p:nvPicPr>
            <p:cNvPr id="255" name="Picture 254"/>
            <p:cNvPicPr>
              <a:picLocks noChangeAspect="1"/>
            </p:cNvPicPr>
            <p:nvPr/>
          </p:nvPicPr>
          <p:blipFill rotWithShape="1">
            <a:blip r:embed="rId19" cstate="print">
              <a:clrChange>
                <a:clrFrom>
                  <a:srgbClr val="FEFFFF"/>
                </a:clrFrom>
                <a:clrTo>
                  <a:srgbClr val="FE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" b="1096"/>
            <a:stretch/>
          </p:blipFill>
          <p:spPr>
            <a:xfrm>
              <a:off x="1617730" y="2370363"/>
              <a:ext cx="533694" cy="880044"/>
            </a:xfrm>
            <a:prstGeom prst="rect">
              <a:avLst/>
            </a:prstGeom>
          </p:spPr>
        </p:pic>
        <p:pic>
          <p:nvPicPr>
            <p:cNvPr id="257" name="Picture 256"/>
            <p:cNvPicPr>
              <a:picLocks noChangeAspect="1"/>
            </p:cNvPicPr>
            <p:nvPr/>
          </p:nvPicPr>
          <p:blipFill rotWithShape="1">
            <a:blip r:embed="rId20" cstate="print">
              <a:clrChange>
                <a:clrFrom>
                  <a:srgbClr val="FFFEFF"/>
                </a:clrFrom>
                <a:clrTo>
                  <a:srgbClr val="FFFE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10800000">
              <a:off x="245607" y="2424736"/>
              <a:ext cx="1377812" cy="894109"/>
            </a:xfrm>
            <a:prstGeom prst="rect">
              <a:avLst/>
            </a:prstGeom>
          </p:spPr>
        </p:pic>
        <p:pic>
          <p:nvPicPr>
            <p:cNvPr id="106" name="Picture 105"/>
            <p:cNvPicPr>
              <a:picLocks noChangeAspect="1"/>
            </p:cNvPicPr>
            <p:nvPr/>
          </p:nvPicPr>
          <p:blipFill rotWithShape="1"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371" r="33830" b="-533"/>
            <a:stretch/>
          </p:blipFill>
          <p:spPr>
            <a:xfrm flipH="1">
              <a:off x="2195813" y="2371362"/>
              <a:ext cx="493872" cy="884650"/>
            </a:xfrm>
            <a:prstGeom prst="rect">
              <a:avLst/>
            </a:prstGeom>
          </p:spPr>
        </p:pic>
      </p:grpSp>
      <p:sp>
        <p:nvSpPr>
          <p:cNvPr id="108" name="Chevron 107"/>
          <p:cNvSpPr/>
          <p:nvPr/>
        </p:nvSpPr>
        <p:spPr>
          <a:xfrm>
            <a:off x="9990589" y="1147687"/>
            <a:ext cx="367673" cy="593201"/>
          </a:xfrm>
          <a:prstGeom prst="chevron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9" name="Chevron 108"/>
          <p:cNvSpPr/>
          <p:nvPr/>
        </p:nvSpPr>
        <p:spPr>
          <a:xfrm>
            <a:off x="9703121" y="1147687"/>
            <a:ext cx="367673" cy="593201"/>
          </a:xfrm>
          <a:prstGeom prst="chevron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4031" y="724452"/>
            <a:ext cx="3259415" cy="164352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5000"/>
              </a:lnSpc>
              <a:spcAft>
                <a:spcPts val="1422"/>
              </a:spcAft>
            </a:pPr>
            <a:r>
              <a:rPr lang="en-US" sz="1200" b="1" u="sng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SMs</a:t>
            </a:r>
            <a:r>
              <a:rPr lang="en-US" sz="1200" b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considering an 8A assignment 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 be targeted by leveraging broadening opportunities as a pathway to </a:t>
            </a:r>
            <a:r>
              <a:rPr lang="en-US" sz="1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KD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This can be accomplished through an FA </a:t>
            </a:r>
            <a:r>
              <a:rPr lang="en-US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led Talent 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Management </a:t>
            </a:r>
            <a:r>
              <a:rPr lang="en-US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program 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marketed through </a:t>
            </a:r>
            <a:r>
              <a:rPr lang="en-US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e-mail 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campaigns, </a:t>
            </a:r>
            <a:r>
              <a:rPr lang="en-US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talent acquisition briefs (</a:t>
            </a:r>
            <a:r>
              <a:rPr lang="en-US" sz="12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PME</a:t>
            </a:r>
            <a:r>
              <a:rPr lang="en-US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&amp; duty stations), 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educating </a:t>
            </a:r>
            <a:r>
              <a:rPr lang="en-US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branch 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managers on opportunities in Korea. 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7394356" y="776466"/>
            <a:ext cx="1684757" cy="153888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/>
          <a:p>
            <a:r>
              <a:rPr lang="en-US" sz="1000" b="1" dirty="0" smtClean="0"/>
              <a:t>Camp Humphreys (Area III)</a:t>
            </a:r>
            <a:endParaRPr lang="en-US" sz="1000" b="1" dirty="0"/>
          </a:p>
        </p:txBody>
      </p:sp>
      <p:sp>
        <p:nvSpPr>
          <p:cNvPr id="117" name="Rectangle 116"/>
          <p:cNvSpPr/>
          <p:nvPr/>
        </p:nvSpPr>
        <p:spPr>
          <a:xfrm>
            <a:off x="9706024" y="1971967"/>
            <a:ext cx="1277594" cy="153888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/>
          <a:p>
            <a:r>
              <a:rPr lang="en-US" sz="1000" b="1" dirty="0" smtClean="0"/>
              <a:t>Camp Casey (Area I)</a:t>
            </a:r>
            <a:endParaRPr lang="en-US" sz="1000" b="1" dirty="0"/>
          </a:p>
        </p:txBody>
      </p:sp>
      <p:sp>
        <p:nvSpPr>
          <p:cNvPr id="118" name="Rectangle 117"/>
          <p:cNvSpPr/>
          <p:nvPr/>
        </p:nvSpPr>
        <p:spPr>
          <a:xfrm>
            <a:off x="8260411" y="4339420"/>
            <a:ext cx="1684757" cy="153888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/>
          <a:p>
            <a:r>
              <a:rPr lang="en-US" sz="1000" b="1" dirty="0" smtClean="0"/>
              <a:t>Camp Humphreys (Area III)</a:t>
            </a:r>
            <a:endParaRPr lang="en-US" sz="1000" b="1" dirty="0"/>
          </a:p>
        </p:txBody>
      </p:sp>
      <p:grpSp>
        <p:nvGrpSpPr>
          <p:cNvPr id="9" name="Group 8"/>
          <p:cNvGrpSpPr/>
          <p:nvPr/>
        </p:nvGrpSpPr>
        <p:grpSpPr>
          <a:xfrm>
            <a:off x="7748948" y="4327522"/>
            <a:ext cx="2768048" cy="1376031"/>
            <a:chOff x="7992788" y="4327522"/>
            <a:chExt cx="2768048" cy="1376031"/>
          </a:xfrm>
        </p:grpSpPr>
        <p:grpSp>
          <p:nvGrpSpPr>
            <p:cNvPr id="5" name="Group 4"/>
            <p:cNvGrpSpPr/>
            <p:nvPr/>
          </p:nvGrpSpPr>
          <p:grpSpPr>
            <a:xfrm>
              <a:off x="7992788" y="4327522"/>
              <a:ext cx="2768048" cy="1376031"/>
              <a:chOff x="7992788" y="4327522"/>
              <a:chExt cx="2240478" cy="1376031"/>
            </a:xfrm>
          </p:grpSpPr>
          <p:sp>
            <p:nvSpPr>
              <p:cNvPr id="140" name="Horizontal Scroll 139"/>
              <p:cNvSpPr/>
              <p:nvPr/>
            </p:nvSpPr>
            <p:spPr>
              <a:xfrm>
                <a:off x="7992788" y="4327522"/>
                <a:ext cx="2240478" cy="1376031"/>
              </a:xfrm>
              <a:prstGeom prst="horizontalScroll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41" name="Picture 140"/>
              <p:cNvPicPr>
                <a:picLocks noChangeAspect="1"/>
              </p:cNvPicPr>
              <p:nvPr/>
            </p:nvPicPr>
            <p:blipFill rotWithShape="1">
              <a:blip r:embed="rId8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1954" t="7665" r="10691" b="8266"/>
              <a:stretch/>
            </p:blipFill>
            <p:spPr>
              <a:xfrm>
                <a:off x="8195638" y="4540289"/>
                <a:ext cx="255834" cy="274320"/>
              </a:xfrm>
              <a:prstGeom prst="rect">
                <a:avLst/>
              </a:prstGeom>
            </p:spPr>
          </p:pic>
          <p:sp>
            <p:nvSpPr>
              <p:cNvPr id="142" name="Rectangle 141"/>
              <p:cNvSpPr/>
              <p:nvPr/>
            </p:nvSpPr>
            <p:spPr>
              <a:xfrm>
                <a:off x="8516799" y="4624840"/>
                <a:ext cx="324371" cy="123111"/>
              </a:xfrm>
              <a:prstGeom prst="rect">
                <a:avLst/>
              </a:prstGeom>
            </p:spPr>
            <p:txBody>
              <a:bodyPr wrap="none" lIns="0" tIns="0" rIns="0" bIns="0" anchor="ctr">
                <a:spAutoFit/>
              </a:bodyPr>
              <a:lstStyle/>
              <a:p>
                <a:r>
                  <a:rPr lang="en-US" sz="800" b="1" dirty="0" smtClean="0"/>
                  <a:t>1 x </a:t>
                </a:r>
                <a:r>
                  <a:rPr lang="en-US" sz="800" b="1" dirty="0" err="1" smtClean="0"/>
                  <a:t>DCO</a:t>
                </a:r>
                <a:endParaRPr lang="en-US" sz="800" b="1" dirty="0"/>
              </a:p>
            </p:txBody>
          </p:sp>
          <p:pic>
            <p:nvPicPr>
              <p:cNvPr id="143" name="Picture 142"/>
              <p:cNvPicPr>
                <a:picLocks noChangeAspect="1"/>
              </p:cNvPicPr>
              <p:nvPr/>
            </p:nvPicPr>
            <p:blipFill rotWithShape="1">
              <a:blip r:embed="rId9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1758" r="11026"/>
              <a:stretch/>
            </p:blipFill>
            <p:spPr>
              <a:xfrm>
                <a:off x="8216096" y="4845843"/>
                <a:ext cx="230084" cy="274320"/>
              </a:xfrm>
              <a:prstGeom prst="rect">
                <a:avLst/>
              </a:prstGeom>
            </p:spPr>
          </p:pic>
          <p:sp>
            <p:nvSpPr>
              <p:cNvPr id="144" name="Rectangle 143"/>
              <p:cNvSpPr/>
              <p:nvPr/>
            </p:nvSpPr>
            <p:spPr>
              <a:xfrm>
                <a:off x="8516799" y="4871552"/>
                <a:ext cx="646011" cy="246221"/>
              </a:xfrm>
              <a:prstGeom prst="rect">
                <a:avLst/>
              </a:prstGeom>
            </p:spPr>
            <p:txBody>
              <a:bodyPr wrap="none" lIns="0" tIns="0" rIns="0" bIns="0" anchor="ctr">
                <a:spAutoFit/>
              </a:bodyPr>
              <a:lstStyle/>
              <a:p>
                <a:r>
                  <a:rPr lang="en-US" sz="800" b="1" dirty="0"/>
                  <a:t>1 x </a:t>
                </a:r>
                <a:r>
                  <a:rPr lang="en-US" sz="800" b="1" dirty="0" err="1" smtClean="0"/>
                  <a:t>KD</a:t>
                </a:r>
                <a:endParaRPr lang="en-US" sz="800" b="1" dirty="0"/>
              </a:p>
              <a:p>
                <a:r>
                  <a:rPr lang="en-US" sz="800" b="1" dirty="0"/>
                  <a:t>1 x BDE </a:t>
                </a:r>
                <a:r>
                  <a:rPr lang="en-US" sz="800" b="1" dirty="0" smtClean="0"/>
                  <a:t>Staff</a:t>
                </a:r>
                <a:endParaRPr lang="en-US" sz="800" b="1" dirty="0"/>
              </a:p>
            </p:txBody>
          </p:sp>
          <p:sp>
            <p:nvSpPr>
              <p:cNvPr id="146" name="Rectangle 145"/>
              <p:cNvSpPr/>
              <p:nvPr/>
            </p:nvSpPr>
            <p:spPr>
              <a:xfrm>
                <a:off x="8547536" y="5204125"/>
                <a:ext cx="658835" cy="246221"/>
              </a:xfrm>
              <a:prstGeom prst="rect">
                <a:avLst/>
              </a:prstGeom>
            </p:spPr>
            <p:txBody>
              <a:bodyPr wrap="none" lIns="0" tIns="0" rIns="0" bIns="0" anchor="ctr">
                <a:spAutoFit/>
              </a:bodyPr>
              <a:lstStyle/>
              <a:p>
                <a:r>
                  <a:rPr lang="en-US" sz="800" b="1" dirty="0"/>
                  <a:t> 1 x </a:t>
                </a:r>
                <a:r>
                  <a:rPr lang="en-US" sz="800" b="1" dirty="0" smtClean="0"/>
                  <a:t>CDR/1SG</a:t>
                </a:r>
                <a:endParaRPr lang="en-US" sz="800" b="1" dirty="0"/>
              </a:p>
              <a:p>
                <a:r>
                  <a:rPr lang="en-US" sz="800" b="1" dirty="0"/>
                  <a:t> </a:t>
                </a:r>
                <a:r>
                  <a:rPr lang="en-US" sz="800" b="1" dirty="0" smtClean="0"/>
                  <a:t>5 </a:t>
                </a:r>
                <a:r>
                  <a:rPr lang="en-US" sz="800" b="1" dirty="0"/>
                  <a:t>x </a:t>
                </a:r>
                <a:r>
                  <a:rPr lang="en-US" sz="800" b="1" dirty="0" smtClean="0"/>
                  <a:t>Staff CPT</a:t>
                </a:r>
                <a:endParaRPr lang="en-US" sz="800" b="1" dirty="0"/>
              </a:p>
            </p:txBody>
          </p:sp>
          <p:pic>
            <p:nvPicPr>
              <p:cNvPr id="145" name="Picture 144"/>
              <p:cNvPicPr>
                <a:picLocks noChangeAspect="1"/>
              </p:cNvPicPr>
              <p:nvPr/>
            </p:nvPicPr>
            <p:blipFill>
              <a:blip r:embed="rId2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195638" y="5190076"/>
                <a:ext cx="194187" cy="209786"/>
              </a:xfrm>
              <a:prstGeom prst="rect">
                <a:avLst/>
              </a:prstGeom>
            </p:spPr>
          </p:pic>
          <p:sp>
            <p:nvSpPr>
              <p:cNvPr id="107" name="Rectangle 106"/>
              <p:cNvSpPr/>
              <p:nvPr/>
            </p:nvSpPr>
            <p:spPr>
              <a:xfrm>
                <a:off x="9514591" y="5333915"/>
                <a:ext cx="556620" cy="123111"/>
              </a:xfrm>
              <a:prstGeom prst="rect">
                <a:avLst/>
              </a:prstGeom>
            </p:spPr>
            <p:txBody>
              <a:bodyPr wrap="none" lIns="0" tIns="0" rIns="0" bIns="0" anchor="ctr">
                <a:spAutoFit/>
              </a:bodyPr>
              <a:lstStyle/>
              <a:p>
                <a:r>
                  <a:rPr lang="en-US" sz="800" b="1" dirty="0" smtClean="0"/>
                  <a:t>1 x PL (Area I)</a:t>
                </a:r>
              </a:p>
            </p:txBody>
          </p:sp>
          <p:pic>
            <p:nvPicPr>
              <p:cNvPr id="105" name="Picture 104"/>
              <p:cNvPicPr>
                <a:picLocks noChangeAspect="1"/>
              </p:cNvPicPr>
              <p:nvPr/>
            </p:nvPicPr>
            <p:blipFill rotWithShape="1">
              <a:blip r:embed="rId2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4371" r="33830" b="-533"/>
              <a:stretch/>
            </p:blipFill>
            <p:spPr>
              <a:xfrm>
                <a:off x="8339051" y="5225373"/>
                <a:ext cx="136742" cy="243180"/>
              </a:xfrm>
              <a:prstGeom prst="rect">
                <a:avLst/>
              </a:prstGeom>
            </p:spPr>
          </p:pic>
        </p:grpSp>
        <p:pic>
          <p:nvPicPr>
            <p:cNvPr id="111" name="Picture 110"/>
            <p:cNvPicPr>
              <a:picLocks noChangeAspect="1"/>
            </p:cNvPicPr>
            <p:nvPr/>
          </p:nvPicPr>
          <p:blipFill rotWithShape="1">
            <a:blip r:embed="rId13" cstate="print">
              <a:clrChange>
                <a:clrFrom>
                  <a:srgbClr val="FEFFFF"/>
                </a:clrFrom>
                <a:clrTo>
                  <a:srgbClr val="FE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9524112" y="4533140"/>
              <a:ext cx="199240" cy="352215"/>
            </a:xfrm>
            <a:prstGeom prst="rect">
              <a:avLst/>
            </a:prstGeom>
          </p:spPr>
        </p:pic>
        <p:sp>
          <p:nvSpPr>
            <p:cNvPr id="114" name="Rectangle 113"/>
            <p:cNvSpPr/>
            <p:nvPr/>
          </p:nvSpPr>
          <p:spPr>
            <a:xfrm>
              <a:off x="9872933" y="4677274"/>
              <a:ext cx="654025" cy="123111"/>
            </a:xfrm>
            <a:prstGeom prst="rect">
              <a:avLst/>
            </a:prstGeom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sz="800" b="1" dirty="0" smtClean="0"/>
                <a:t>1 x OPS SGM</a:t>
              </a:r>
              <a:endParaRPr lang="en-US" sz="800" b="1" dirty="0"/>
            </a:p>
          </p:txBody>
        </p:sp>
        <p:pic>
          <p:nvPicPr>
            <p:cNvPr id="119" name="Picture 118"/>
            <p:cNvPicPr>
              <a:picLocks noChangeAspect="1"/>
            </p:cNvPicPr>
            <p:nvPr/>
          </p:nvPicPr>
          <p:blipFill rotWithShape="1">
            <a:blip r:embed="rId14" cstate="print">
              <a:clrChange>
                <a:clrFrom>
                  <a:srgbClr val="FFFEFF"/>
                </a:clrFrom>
                <a:clrTo>
                  <a:srgbClr val="FFFE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flipH="1">
              <a:off x="9435575" y="4956596"/>
              <a:ext cx="366396" cy="230209"/>
            </a:xfrm>
            <a:prstGeom prst="rect">
              <a:avLst/>
            </a:prstGeom>
          </p:spPr>
        </p:pic>
        <p:sp>
          <p:nvSpPr>
            <p:cNvPr id="120" name="Rectangle 119"/>
            <p:cNvSpPr/>
            <p:nvPr/>
          </p:nvSpPr>
          <p:spPr>
            <a:xfrm>
              <a:off x="9872933" y="4949480"/>
              <a:ext cx="821591" cy="246221"/>
            </a:xfrm>
            <a:prstGeom prst="rect">
              <a:avLst/>
            </a:prstGeom>
            <a:noFill/>
          </p:spPr>
          <p:txBody>
            <a:bodyPr wrap="square" lIns="0" tIns="0" rIns="0" bIns="0" anchor="ctr">
              <a:spAutoFit/>
            </a:bodyPr>
            <a:lstStyle/>
            <a:p>
              <a:r>
                <a:rPr lang="en-US" sz="800" b="1" dirty="0" smtClean="0"/>
                <a:t>5 x </a:t>
              </a:r>
              <a:r>
                <a:rPr lang="en-US" sz="800" b="1" dirty="0"/>
                <a:t>Targeting </a:t>
              </a:r>
            </a:p>
            <a:p>
              <a:r>
                <a:rPr lang="en-US" sz="800" b="1" dirty="0"/>
                <a:t>&amp; </a:t>
              </a:r>
              <a:r>
                <a:rPr lang="en-US" sz="800" b="1" dirty="0" smtClean="0"/>
                <a:t>C-Fire Officers</a:t>
              </a:r>
              <a:endParaRPr lang="en-US" sz="800" b="1" dirty="0"/>
            </a:p>
          </p:txBody>
        </p:sp>
        <p:pic>
          <p:nvPicPr>
            <p:cNvPr id="121" name="Picture 120"/>
            <p:cNvPicPr>
              <a:picLocks noChangeAspect="1"/>
            </p:cNvPicPr>
            <p:nvPr/>
          </p:nvPicPr>
          <p:blipFill rotWithShape="1">
            <a:blip r:embed="rId14" cstate="print">
              <a:clrChange>
                <a:clrFrom>
                  <a:srgbClr val="FFFEFF"/>
                </a:clrFrom>
                <a:clrTo>
                  <a:srgbClr val="FFFE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3930"/>
            <a:stretch/>
          </p:blipFill>
          <p:spPr>
            <a:xfrm flipH="1">
              <a:off x="9575983" y="5258598"/>
              <a:ext cx="95520" cy="230209"/>
            </a:xfrm>
            <a:prstGeom prst="rect">
              <a:avLst/>
            </a:prstGeom>
          </p:spPr>
        </p:pic>
      </p:grpSp>
      <p:sp>
        <p:nvSpPr>
          <p:cNvPr id="122" name="Rectangle 121"/>
          <p:cNvSpPr/>
          <p:nvPr/>
        </p:nvSpPr>
        <p:spPr>
          <a:xfrm>
            <a:off x="6112824" y="4339420"/>
            <a:ext cx="756617" cy="153888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/>
          <a:p>
            <a:r>
              <a:rPr lang="en-US" sz="1000" b="1" dirty="0" smtClean="0"/>
              <a:t>Area I/II/III/IV</a:t>
            </a:r>
            <a:endParaRPr lang="en-US" sz="1000" b="1" dirty="0"/>
          </a:p>
        </p:txBody>
      </p:sp>
      <p:sp>
        <p:nvSpPr>
          <p:cNvPr id="123" name="Rectangle 122"/>
          <p:cNvSpPr/>
          <p:nvPr/>
        </p:nvSpPr>
        <p:spPr>
          <a:xfrm>
            <a:off x="3685921" y="4337519"/>
            <a:ext cx="530594" cy="153888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/>
          <a:p>
            <a:r>
              <a:rPr lang="en-US" sz="1000" b="1" dirty="0" smtClean="0"/>
              <a:t>Area II/III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183542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ID TEMPLATE CUI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11200MAY21_2ID_Brief_Format.pptx" id="{F281F35A-31E4-4782-804A-B7CD529DA197}" vid="{FA3CD37F-4591-449D-B1F7-4D8454BA6DAB}"/>
    </a:ext>
  </a:extLst>
</a:theme>
</file>

<file path=ppt/theme/theme2.xml><?xml version="1.0" encoding="utf-8"?>
<a:theme xmlns:a="http://schemas.openxmlformats.org/drawingml/2006/main" name="2ID TEMPLATE UNCLASSIFIE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11200MAY21_2ID_Brief_Format.pptx" id="{F281F35A-31E4-4782-804A-B7CD529DA197}" vid="{F9E6EB62-7ED3-47EF-BB64-55E1A535A672}"/>
    </a:ext>
  </a:extLst>
</a:theme>
</file>

<file path=ppt/theme/theme3.xml><?xml version="1.0" encoding="utf-8"?>
<a:theme xmlns:a="http://schemas.openxmlformats.org/drawingml/2006/main" name="2ID_standar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ID_standard" id="{C5C710FA-F65E-4C02-8055-52467DC11BDA}" vid="{5F2834A3-608C-4211-80B0-9313D17B39AF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A211DA25BCB49B1AE638D7863AF09" ma:contentTypeVersion="2" ma:contentTypeDescription="Create a new document." ma:contentTypeScope="" ma:versionID="f99c2e159ca2d03f01bb7c64129fd0a0">
  <xsd:schema xmlns:xsd="http://www.w3.org/2001/XMLSchema" xmlns:xs="http://www.w3.org/2001/XMLSchema" xmlns:p="http://schemas.microsoft.com/office/2006/metadata/properties" xmlns:ns2="c7a1c7d9-f6ce-4caf-a26a-9c690a612709" targetNamespace="http://schemas.microsoft.com/office/2006/metadata/properties" ma:root="true" ma:fieldsID="d943e9a9fed47da035b87843eaaa14a1" ns2:_="">
    <xsd:import namespace="c7a1c7d9-f6ce-4caf-a26a-9c690a612709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a1c7d9-f6ce-4caf-a26a-9c690a61270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c7a1c7d9-f6ce-4caf-a26a-9c690a612709">2IDRUCD-1218244092-943</_dlc_DocId>
    <_dlc_DocIdUrl xmlns="c7a1c7d9-f6ce-4caf-a26a-9c690a612709">
      <Url>https://army.deps.mil/army/cmds/2ID/pstaff/g3/_layouts/15/DocIdRedir.aspx?ID=2IDRUCD-1218244092-943</Url>
      <Description>2IDRUCD-1218244092-943</Description>
    </_dlc_DocIdUrl>
  </documentManagement>
</p:properties>
</file>

<file path=customXml/itemProps1.xml><?xml version="1.0" encoding="utf-8"?>
<ds:datastoreItem xmlns:ds="http://schemas.openxmlformats.org/officeDocument/2006/customXml" ds:itemID="{11B547AA-376A-446A-991D-5CCD7E8A901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15BC1DA-D231-4C74-A531-18FD44944C2C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74743A21-2D3A-4CE5-B5A6-2928132EEF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a1c7d9-f6ce-4caf-a26a-9c690a6127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727FE156-9E3C-41CF-85C6-D1944FE74C3D}">
  <ds:schemaRefs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purl.org/dc/terms/"/>
    <ds:schemaRef ds:uri="http://schemas.microsoft.com/office/2006/documentManagement/types"/>
    <ds:schemaRef ds:uri="c7a1c7d9-f6ce-4caf-a26a-9c690a612709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211200MAY21_2ID_Brief_Format</Template>
  <TotalTime>1420</TotalTime>
  <Words>287</Words>
  <Application>Microsoft Office PowerPoint</Application>
  <PresentationFormat>Widescreen</PresentationFormat>
  <Paragraphs>54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 Arial</vt:lpstr>
      <vt:lpstr>Arial</vt:lpstr>
      <vt:lpstr>Calibri</vt:lpstr>
      <vt:lpstr>Times New Roman</vt:lpstr>
      <vt:lpstr>2ID TEMPLATE CUI</vt:lpstr>
      <vt:lpstr>2ID TEMPLATE UNCLASSIFIED</vt:lpstr>
      <vt:lpstr>2ID_standard</vt:lpstr>
      <vt:lpstr>PowerPoint Presentation</vt:lpstr>
    </vt:vector>
  </TitlesOfParts>
  <Company>US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2ID CSP Analysis</dc:title>
  <dc:creator>Johnson, Christian R. MAJ MIL USARMY 2ID G3 (US)</dc:creator>
  <cp:lastModifiedBy>Johnson, Christian R. MAJ MIL USARMY 2ID G3 (US)</cp:lastModifiedBy>
  <cp:revision>124</cp:revision>
  <cp:lastPrinted>2022-03-11T02:40:59Z</cp:lastPrinted>
  <dcterms:created xsi:type="dcterms:W3CDTF">2022-03-02T07:07:10Z</dcterms:created>
  <dcterms:modified xsi:type="dcterms:W3CDTF">2022-03-11T04:22:57Z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0x0101000DEA211DA25BCB49B1AE638D7863AF09</vt:lpwstr>
  </property>
  <property fmtid="{D5CDD505-2E9C-101B-9397-08002B2CF9AE}" pid="3" name="_dlc_DocIdItemGuid">
    <vt:lpwstr>dc837b48-90d2-4942-9e02-bb9539d9aa4e</vt:lpwstr>
  </property>
</Properties>
</file>